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7.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96" r:id="rId4"/>
    <p:sldMasterId id="2147483708" r:id="rId5"/>
  </p:sldMasterIdLst>
  <p:notesMasterIdLst>
    <p:notesMasterId r:id="rId70"/>
  </p:notesMasterIdLst>
  <p:handoutMasterIdLst>
    <p:handoutMasterId r:id="rId71"/>
  </p:handoutMasterIdLst>
  <p:sldIdLst>
    <p:sldId id="267" r:id="rId6"/>
    <p:sldId id="268" r:id="rId7"/>
    <p:sldId id="425" r:id="rId8"/>
    <p:sldId id="404" r:id="rId9"/>
    <p:sldId id="532" r:id="rId10"/>
    <p:sldId id="533" r:id="rId11"/>
    <p:sldId id="510" r:id="rId12"/>
    <p:sldId id="534" r:id="rId13"/>
    <p:sldId id="535" r:id="rId14"/>
    <p:sldId id="536" r:id="rId15"/>
    <p:sldId id="537" r:id="rId16"/>
    <p:sldId id="538" r:id="rId17"/>
    <p:sldId id="539" r:id="rId18"/>
    <p:sldId id="540" r:id="rId19"/>
    <p:sldId id="541" r:id="rId20"/>
    <p:sldId id="437" r:id="rId21"/>
    <p:sldId id="522" r:id="rId22"/>
    <p:sldId id="542" r:id="rId23"/>
    <p:sldId id="570" r:id="rId24"/>
    <p:sldId id="572" r:id="rId25"/>
    <p:sldId id="574" r:id="rId26"/>
    <p:sldId id="575" r:id="rId27"/>
    <p:sldId id="576" r:id="rId28"/>
    <p:sldId id="578" r:id="rId29"/>
    <p:sldId id="577" r:id="rId30"/>
    <p:sldId id="579" r:id="rId31"/>
    <p:sldId id="580" r:id="rId32"/>
    <p:sldId id="581" r:id="rId33"/>
    <p:sldId id="582" r:id="rId34"/>
    <p:sldId id="444" r:id="rId35"/>
    <p:sldId id="583" r:id="rId36"/>
    <p:sldId id="584" r:id="rId37"/>
    <p:sldId id="610" r:id="rId38"/>
    <p:sldId id="585" r:id="rId39"/>
    <p:sldId id="509" r:id="rId40"/>
    <p:sldId id="586" r:id="rId41"/>
    <p:sldId id="613" r:id="rId42"/>
    <p:sldId id="587" r:id="rId43"/>
    <p:sldId id="512" r:id="rId44"/>
    <p:sldId id="588" r:id="rId45"/>
    <p:sldId id="589" r:id="rId46"/>
    <p:sldId id="590" r:id="rId47"/>
    <p:sldId id="591" r:id="rId48"/>
    <p:sldId id="592" r:id="rId49"/>
    <p:sldId id="593" r:id="rId50"/>
    <p:sldId id="594" r:id="rId51"/>
    <p:sldId id="595" r:id="rId52"/>
    <p:sldId id="596" r:id="rId53"/>
    <p:sldId id="597" r:id="rId54"/>
    <p:sldId id="598" r:id="rId55"/>
    <p:sldId id="599" r:id="rId56"/>
    <p:sldId id="600" r:id="rId57"/>
    <p:sldId id="614" r:id="rId58"/>
    <p:sldId id="601" r:id="rId59"/>
    <p:sldId id="602" r:id="rId60"/>
    <p:sldId id="603" r:id="rId61"/>
    <p:sldId id="604" r:id="rId62"/>
    <p:sldId id="605" r:id="rId63"/>
    <p:sldId id="606" r:id="rId64"/>
    <p:sldId id="607" r:id="rId65"/>
    <p:sldId id="618" r:id="rId66"/>
    <p:sldId id="608" r:id="rId67"/>
    <p:sldId id="411" r:id="rId68"/>
    <p:sldId id="619" r:id="rId69"/>
  </p:sldIdLst>
  <p:sldSz cx="9144000" cy="5143500" type="screen16x9"/>
  <p:notesSz cx="6858000" cy="9144000"/>
  <p:embeddedFontLst>
    <p:embeddedFont>
      <p:font typeface="Calibri" panose="020F0502020204030204" pitchFamily="34" charset="0"/>
      <p:regular r:id="rId72"/>
      <p:bold r:id="rId73"/>
      <p:italic r:id="rId74"/>
      <p:boldItalic r:id="rId75"/>
    </p:embeddedFont>
    <p:embeddedFont>
      <p:font typeface="微软雅黑" panose="020B0503020204020204" pitchFamily="34" charset="-122"/>
      <p:regular r:id="rId76"/>
      <p:bold r:id="rId77"/>
    </p:embeddedFont>
    <p:embeddedFont>
      <p:font typeface="等线 Light" panose="02010600030101010101" pitchFamily="2" charset="-122"/>
      <p:regular r:id="rId78"/>
    </p:embeddedFont>
    <p:embeddedFont>
      <p:font typeface="Century Gothic" panose="02010600030101010101" charset="0"/>
      <p:regular r:id="rId79"/>
      <p:bold r:id="rId80"/>
      <p:italic r:id="rId81"/>
      <p:boldItalic r:id="rId82"/>
    </p:embeddedFont>
    <p:embeddedFont>
      <p:font typeface="Impact" panose="020B0806030902050204" pitchFamily="34" charset="0"/>
      <p:regular r:id="rId83"/>
    </p:embeddedFont>
  </p:embeddedFontLst>
  <p:custDataLst>
    <p:tags r:id="rId8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F6F"/>
    <a:srgbClr val="CEF1DB"/>
    <a:srgbClr val="45897D"/>
    <a:srgbClr val="258C8B"/>
    <a:srgbClr val="030222"/>
    <a:srgbClr val="030523"/>
    <a:srgbClr val="07655B"/>
    <a:srgbClr val="D9D9D9"/>
    <a:srgbClr val="7AC0C4"/>
    <a:srgbClr val="91B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424" autoAdjust="0"/>
  </p:normalViewPr>
  <p:slideViewPr>
    <p:cSldViewPr snapToGrid="0">
      <p:cViewPr varScale="1">
        <p:scale>
          <a:sx n="52" d="100"/>
          <a:sy n="52" d="100"/>
        </p:scale>
        <p:origin x="6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5.fntdata"/><Relationship Id="rId84"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1.fntdata"/><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2021/5/6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65310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E41F517B-7A5C-452E-9C49-AFB32BCB93CD}" type="datetimeFigureOut">
              <a:rPr lang="zh-CN" altLang="en-US" smtClean="0"/>
              <a:t>2021/5/6</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E833DAA-AC85-4BFA-B70B-459B0E4AC7DB}" type="slidenum">
              <a:rPr lang="zh-CN" altLang="en-US" smtClean="0"/>
              <a:t>‹#›</a:t>
            </a:fld>
            <a:endParaRPr lang="zh-CN" altLang="en-US"/>
          </a:p>
        </p:txBody>
      </p:sp>
    </p:spTree>
    <p:extLst>
      <p:ext uri="{BB962C8B-B14F-4D97-AF65-F5344CB8AC3E}">
        <p14:creationId xmlns:p14="http://schemas.microsoft.com/office/powerpoint/2010/main" val="346945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148680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10</a:t>
            </a:fld>
            <a:endParaRPr lang="zh-CN" altLang="en-US"/>
          </a:p>
        </p:txBody>
      </p:sp>
    </p:spTree>
    <p:extLst>
      <p:ext uri="{BB962C8B-B14F-4D97-AF65-F5344CB8AC3E}">
        <p14:creationId xmlns:p14="http://schemas.microsoft.com/office/powerpoint/2010/main" val="189711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11</a:t>
            </a:fld>
            <a:endParaRPr lang="zh-CN" altLang="en-US"/>
          </a:p>
        </p:txBody>
      </p:sp>
    </p:spTree>
    <p:extLst>
      <p:ext uri="{BB962C8B-B14F-4D97-AF65-F5344CB8AC3E}">
        <p14:creationId xmlns:p14="http://schemas.microsoft.com/office/powerpoint/2010/main" val="203043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12</a:t>
            </a:fld>
            <a:endParaRPr lang="zh-CN" altLang="en-US"/>
          </a:p>
        </p:txBody>
      </p:sp>
    </p:spTree>
    <p:extLst>
      <p:ext uri="{BB962C8B-B14F-4D97-AF65-F5344CB8AC3E}">
        <p14:creationId xmlns:p14="http://schemas.microsoft.com/office/powerpoint/2010/main" val="319615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13</a:t>
            </a:fld>
            <a:endParaRPr lang="zh-CN" altLang="en-US"/>
          </a:p>
        </p:txBody>
      </p:sp>
    </p:spTree>
    <p:extLst>
      <p:ext uri="{BB962C8B-B14F-4D97-AF65-F5344CB8AC3E}">
        <p14:creationId xmlns:p14="http://schemas.microsoft.com/office/powerpoint/2010/main" val="386068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14</a:t>
            </a:fld>
            <a:endParaRPr lang="zh-CN" altLang="en-US"/>
          </a:p>
        </p:txBody>
      </p:sp>
    </p:spTree>
    <p:extLst>
      <p:ext uri="{BB962C8B-B14F-4D97-AF65-F5344CB8AC3E}">
        <p14:creationId xmlns:p14="http://schemas.microsoft.com/office/powerpoint/2010/main" val="35189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15</a:t>
            </a:fld>
            <a:endParaRPr lang="zh-CN" altLang="en-US"/>
          </a:p>
        </p:txBody>
      </p:sp>
    </p:spTree>
    <p:extLst>
      <p:ext uri="{BB962C8B-B14F-4D97-AF65-F5344CB8AC3E}">
        <p14:creationId xmlns:p14="http://schemas.microsoft.com/office/powerpoint/2010/main" val="2831812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2568560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17</a:t>
            </a:fld>
            <a:endParaRPr lang="zh-CN" altLang="en-US"/>
          </a:p>
        </p:txBody>
      </p:sp>
    </p:spTree>
    <p:extLst>
      <p:ext uri="{BB962C8B-B14F-4D97-AF65-F5344CB8AC3E}">
        <p14:creationId xmlns:p14="http://schemas.microsoft.com/office/powerpoint/2010/main" val="324972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18</a:t>
            </a:fld>
            <a:endParaRPr lang="zh-CN" altLang="en-US"/>
          </a:p>
        </p:txBody>
      </p:sp>
    </p:spTree>
    <p:extLst>
      <p:ext uri="{BB962C8B-B14F-4D97-AF65-F5344CB8AC3E}">
        <p14:creationId xmlns:p14="http://schemas.microsoft.com/office/powerpoint/2010/main" val="3750023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19</a:t>
            </a:fld>
            <a:endParaRPr lang="zh-CN" altLang="en-US"/>
          </a:p>
        </p:txBody>
      </p:sp>
    </p:spTree>
    <p:extLst>
      <p:ext uri="{BB962C8B-B14F-4D97-AF65-F5344CB8AC3E}">
        <p14:creationId xmlns:p14="http://schemas.microsoft.com/office/powerpoint/2010/main" val="113670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a:t>
            </a:fld>
            <a:endParaRPr lang="zh-CN" altLang="en-US"/>
          </a:p>
        </p:txBody>
      </p:sp>
    </p:spTree>
    <p:extLst>
      <p:ext uri="{BB962C8B-B14F-4D97-AF65-F5344CB8AC3E}">
        <p14:creationId xmlns:p14="http://schemas.microsoft.com/office/powerpoint/2010/main" val="1599675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20</a:t>
            </a:fld>
            <a:endParaRPr lang="zh-CN" altLang="en-US"/>
          </a:p>
        </p:txBody>
      </p:sp>
    </p:spTree>
    <p:extLst>
      <p:ext uri="{BB962C8B-B14F-4D97-AF65-F5344CB8AC3E}">
        <p14:creationId xmlns:p14="http://schemas.microsoft.com/office/powerpoint/2010/main" val="3501729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21</a:t>
            </a:fld>
            <a:endParaRPr lang="zh-CN" altLang="en-US"/>
          </a:p>
        </p:txBody>
      </p:sp>
    </p:spTree>
    <p:extLst>
      <p:ext uri="{BB962C8B-B14F-4D97-AF65-F5344CB8AC3E}">
        <p14:creationId xmlns:p14="http://schemas.microsoft.com/office/powerpoint/2010/main" val="2398903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22</a:t>
            </a:fld>
            <a:endParaRPr lang="zh-CN" altLang="en-US"/>
          </a:p>
        </p:txBody>
      </p:sp>
    </p:spTree>
    <p:extLst>
      <p:ext uri="{BB962C8B-B14F-4D97-AF65-F5344CB8AC3E}">
        <p14:creationId xmlns:p14="http://schemas.microsoft.com/office/powerpoint/2010/main" val="181646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23</a:t>
            </a:fld>
            <a:endParaRPr lang="zh-CN" altLang="en-US"/>
          </a:p>
        </p:txBody>
      </p:sp>
    </p:spTree>
    <p:extLst>
      <p:ext uri="{BB962C8B-B14F-4D97-AF65-F5344CB8AC3E}">
        <p14:creationId xmlns:p14="http://schemas.microsoft.com/office/powerpoint/2010/main" val="2195078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24</a:t>
            </a:fld>
            <a:endParaRPr lang="zh-CN" altLang="en-US"/>
          </a:p>
        </p:txBody>
      </p:sp>
    </p:spTree>
    <p:extLst>
      <p:ext uri="{BB962C8B-B14F-4D97-AF65-F5344CB8AC3E}">
        <p14:creationId xmlns:p14="http://schemas.microsoft.com/office/powerpoint/2010/main" val="3043744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25</a:t>
            </a:fld>
            <a:endParaRPr lang="zh-CN" altLang="en-US"/>
          </a:p>
        </p:txBody>
      </p:sp>
    </p:spTree>
    <p:extLst>
      <p:ext uri="{BB962C8B-B14F-4D97-AF65-F5344CB8AC3E}">
        <p14:creationId xmlns:p14="http://schemas.microsoft.com/office/powerpoint/2010/main" val="227288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26</a:t>
            </a:fld>
            <a:endParaRPr lang="zh-CN" altLang="en-US"/>
          </a:p>
        </p:txBody>
      </p:sp>
    </p:spTree>
    <p:extLst>
      <p:ext uri="{BB962C8B-B14F-4D97-AF65-F5344CB8AC3E}">
        <p14:creationId xmlns:p14="http://schemas.microsoft.com/office/powerpoint/2010/main" val="2427117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27</a:t>
            </a:fld>
            <a:endParaRPr lang="zh-CN" altLang="en-US"/>
          </a:p>
        </p:txBody>
      </p:sp>
    </p:spTree>
    <p:extLst>
      <p:ext uri="{BB962C8B-B14F-4D97-AF65-F5344CB8AC3E}">
        <p14:creationId xmlns:p14="http://schemas.microsoft.com/office/powerpoint/2010/main" val="184132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28</a:t>
            </a:fld>
            <a:endParaRPr lang="zh-CN" altLang="en-US"/>
          </a:p>
        </p:txBody>
      </p:sp>
    </p:spTree>
    <p:extLst>
      <p:ext uri="{BB962C8B-B14F-4D97-AF65-F5344CB8AC3E}">
        <p14:creationId xmlns:p14="http://schemas.microsoft.com/office/powerpoint/2010/main" val="295555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29</a:t>
            </a:fld>
            <a:endParaRPr lang="zh-CN" altLang="en-US"/>
          </a:p>
        </p:txBody>
      </p:sp>
    </p:spTree>
    <p:extLst>
      <p:ext uri="{BB962C8B-B14F-4D97-AF65-F5344CB8AC3E}">
        <p14:creationId xmlns:p14="http://schemas.microsoft.com/office/powerpoint/2010/main" val="350856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a:p>
            <a:endParaRPr lang="zh-CN" altLang="en-US" dirty="0"/>
          </a:p>
        </p:txBody>
      </p:sp>
    </p:spTree>
    <p:extLst>
      <p:ext uri="{BB962C8B-B14F-4D97-AF65-F5344CB8AC3E}">
        <p14:creationId xmlns:p14="http://schemas.microsoft.com/office/powerpoint/2010/main" val="1550112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369117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31</a:t>
            </a:fld>
            <a:endParaRPr lang="zh-CN" altLang="en-US"/>
          </a:p>
        </p:txBody>
      </p:sp>
    </p:spTree>
    <p:extLst>
      <p:ext uri="{BB962C8B-B14F-4D97-AF65-F5344CB8AC3E}">
        <p14:creationId xmlns:p14="http://schemas.microsoft.com/office/powerpoint/2010/main" val="1715911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32</a:t>
            </a:fld>
            <a:endParaRPr lang="zh-CN" altLang="en-US"/>
          </a:p>
        </p:txBody>
      </p:sp>
    </p:spTree>
    <p:extLst>
      <p:ext uri="{BB962C8B-B14F-4D97-AF65-F5344CB8AC3E}">
        <p14:creationId xmlns:p14="http://schemas.microsoft.com/office/powerpoint/2010/main" val="328481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33</a:t>
            </a:fld>
            <a:endParaRPr lang="zh-CN" altLang="en-US"/>
          </a:p>
        </p:txBody>
      </p:sp>
    </p:spTree>
    <p:extLst>
      <p:ext uri="{BB962C8B-B14F-4D97-AF65-F5344CB8AC3E}">
        <p14:creationId xmlns:p14="http://schemas.microsoft.com/office/powerpoint/2010/main" val="356477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3132722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35</a:t>
            </a:fld>
            <a:endParaRPr lang="zh-CN" altLang="en-US"/>
          </a:p>
        </p:txBody>
      </p:sp>
    </p:spTree>
    <p:extLst>
      <p:ext uri="{BB962C8B-B14F-4D97-AF65-F5344CB8AC3E}">
        <p14:creationId xmlns:p14="http://schemas.microsoft.com/office/powerpoint/2010/main" val="3328460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36</a:t>
            </a:fld>
            <a:endParaRPr lang="zh-CN" altLang="en-US"/>
          </a:p>
        </p:txBody>
      </p:sp>
    </p:spTree>
    <p:extLst>
      <p:ext uri="{BB962C8B-B14F-4D97-AF65-F5344CB8AC3E}">
        <p14:creationId xmlns:p14="http://schemas.microsoft.com/office/powerpoint/2010/main" val="1990084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37</a:t>
            </a:fld>
            <a:endParaRPr lang="zh-CN" altLang="en-US"/>
          </a:p>
        </p:txBody>
      </p:sp>
    </p:spTree>
    <p:extLst>
      <p:ext uri="{BB962C8B-B14F-4D97-AF65-F5344CB8AC3E}">
        <p14:creationId xmlns:p14="http://schemas.microsoft.com/office/powerpoint/2010/main" val="3581255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23756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39</a:t>
            </a:fld>
            <a:endParaRPr lang="zh-CN" altLang="en-US"/>
          </a:p>
        </p:txBody>
      </p:sp>
    </p:spTree>
    <p:extLst>
      <p:ext uri="{BB962C8B-B14F-4D97-AF65-F5344CB8AC3E}">
        <p14:creationId xmlns:p14="http://schemas.microsoft.com/office/powerpoint/2010/main" val="105937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t>4</a:t>
            </a:fld>
            <a:endParaRPr lang="en-US"/>
          </a:p>
        </p:txBody>
      </p:sp>
    </p:spTree>
    <p:extLst>
      <p:ext uri="{BB962C8B-B14F-4D97-AF65-F5344CB8AC3E}">
        <p14:creationId xmlns:p14="http://schemas.microsoft.com/office/powerpoint/2010/main" val="783041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1191232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41</a:t>
            </a:fld>
            <a:endParaRPr lang="zh-CN" altLang="en-US"/>
          </a:p>
        </p:txBody>
      </p:sp>
    </p:spTree>
    <p:extLst>
      <p:ext uri="{BB962C8B-B14F-4D97-AF65-F5344CB8AC3E}">
        <p14:creationId xmlns:p14="http://schemas.microsoft.com/office/powerpoint/2010/main" val="2533203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42</a:t>
            </a:fld>
            <a:endParaRPr lang="zh-CN" altLang="en-US"/>
          </a:p>
        </p:txBody>
      </p:sp>
    </p:spTree>
    <p:extLst>
      <p:ext uri="{BB962C8B-B14F-4D97-AF65-F5344CB8AC3E}">
        <p14:creationId xmlns:p14="http://schemas.microsoft.com/office/powerpoint/2010/main" val="1448189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43</a:t>
            </a:fld>
            <a:endParaRPr lang="zh-CN" altLang="en-US"/>
          </a:p>
        </p:txBody>
      </p:sp>
    </p:spTree>
    <p:extLst>
      <p:ext uri="{BB962C8B-B14F-4D97-AF65-F5344CB8AC3E}">
        <p14:creationId xmlns:p14="http://schemas.microsoft.com/office/powerpoint/2010/main" val="3694350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1545292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45</a:t>
            </a:fld>
            <a:endParaRPr lang="zh-CN" altLang="en-US"/>
          </a:p>
        </p:txBody>
      </p:sp>
    </p:spTree>
    <p:extLst>
      <p:ext uri="{BB962C8B-B14F-4D97-AF65-F5344CB8AC3E}">
        <p14:creationId xmlns:p14="http://schemas.microsoft.com/office/powerpoint/2010/main" val="1688104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46</a:t>
            </a:fld>
            <a:endParaRPr lang="zh-CN" altLang="en-US"/>
          </a:p>
        </p:txBody>
      </p:sp>
    </p:spTree>
    <p:extLst>
      <p:ext uri="{BB962C8B-B14F-4D97-AF65-F5344CB8AC3E}">
        <p14:creationId xmlns:p14="http://schemas.microsoft.com/office/powerpoint/2010/main" val="1350347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47</a:t>
            </a:fld>
            <a:endParaRPr lang="zh-CN" altLang="en-US"/>
          </a:p>
        </p:txBody>
      </p:sp>
    </p:spTree>
    <p:extLst>
      <p:ext uri="{BB962C8B-B14F-4D97-AF65-F5344CB8AC3E}">
        <p14:creationId xmlns:p14="http://schemas.microsoft.com/office/powerpoint/2010/main" val="3853848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854742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49</a:t>
            </a:fld>
            <a:endParaRPr lang="zh-CN" altLang="en-US"/>
          </a:p>
        </p:txBody>
      </p:sp>
    </p:spTree>
    <p:extLst>
      <p:ext uri="{BB962C8B-B14F-4D97-AF65-F5344CB8AC3E}">
        <p14:creationId xmlns:p14="http://schemas.microsoft.com/office/powerpoint/2010/main" val="355407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t>5</a:t>
            </a:fld>
            <a:endParaRPr lang="en-US"/>
          </a:p>
        </p:txBody>
      </p:sp>
    </p:spTree>
    <p:extLst>
      <p:ext uri="{BB962C8B-B14F-4D97-AF65-F5344CB8AC3E}">
        <p14:creationId xmlns:p14="http://schemas.microsoft.com/office/powerpoint/2010/main" val="2862925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50</a:t>
            </a:fld>
            <a:endParaRPr lang="zh-CN" altLang="en-US"/>
          </a:p>
        </p:txBody>
      </p:sp>
    </p:spTree>
    <p:extLst>
      <p:ext uri="{BB962C8B-B14F-4D97-AF65-F5344CB8AC3E}">
        <p14:creationId xmlns:p14="http://schemas.microsoft.com/office/powerpoint/2010/main" val="1156544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51</a:t>
            </a:fld>
            <a:endParaRPr lang="zh-CN" altLang="en-US"/>
          </a:p>
        </p:txBody>
      </p:sp>
    </p:spTree>
    <p:extLst>
      <p:ext uri="{BB962C8B-B14F-4D97-AF65-F5344CB8AC3E}">
        <p14:creationId xmlns:p14="http://schemas.microsoft.com/office/powerpoint/2010/main" val="1086375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52</a:t>
            </a:fld>
            <a:endParaRPr lang="zh-CN" altLang="en-US"/>
          </a:p>
        </p:txBody>
      </p:sp>
    </p:spTree>
    <p:extLst>
      <p:ext uri="{BB962C8B-B14F-4D97-AF65-F5344CB8AC3E}">
        <p14:creationId xmlns:p14="http://schemas.microsoft.com/office/powerpoint/2010/main" val="975060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53</a:t>
            </a:fld>
            <a:endParaRPr lang="zh-CN" altLang="en-US"/>
          </a:p>
        </p:txBody>
      </p:sp>
    </p:spTree>
    <p:extLst>
      <p:ext uri="{BB962C8B-B14F-4D97-AF65-F5344CB8AC3E}">
        <p14:creationId xmlns:p14="http://schemas.microsoft.com/office/powerpoint/2010/main" val="2254181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p:txBody>
      </p:sp>
    </p:spTree>
    <p:extLst>
      <p:ext uri="{BB962C8B-B14F-4D97-AF65-F5344CB8AC3E}">
        <p14:creationId xmlns:p14="http://schemas.microsoft.com/office/powerpoint/2010/main" val="171145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55</a:t>
            </a:fld>
            <a:endParaRPr lang="zh-CN" altLang="en-US"/>
          </a:p>
        </p:txBody>
      </p:sp>
    </p:spTree>
    <p:extLst>
      <p:ext uri="{BB962C8B-B14F-4D97-AF65-F5344CB8AC3E}">
        <p14:creationId xmlns:p14="http://schemas.microsoft.com/office/powerpoint/2010/main" val="1023004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84720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57</a:t>
            </a:fld>
            <a:endParaRPr lang="zh-CN" altLang="en-US"/>
          </a:p>
        </p:txBody>
      </p:sp>
    </p:spTree>
    <p:extLst>
      <p:ext uri="{BB962C8B-B14F-4D97-AF65-F5344CB8AC3E}">
        <p14:creationId xmlns:p14="http://schemas.microsoft.com/office/powerpoint/2010/main" val="3103046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58</a:t>
            </a:fld>
            <a:endParaRPr lang="zh-CN" altLang="en-US"/>
          </a:p>
        </p:txBody>
      </p:sp>
    </p:spTree>
    <p:extLst>
      <p:ext uri="{BB962C8B-B14F-4D97-AF65-F5344CB8AC3E}">
        <p14:creationId xmlns:p14="http://schemas.microsoft.com/office/powerpoint/2010/main" val="2209107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486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t>6</a:t>
            </a:fld>
            <a:endParaRPr lang="en-US"/>
          </a:p>
        </p:txBody>
      </p:sp>
    </p:spTree>
    <p:extLst>
      <p:ext uri="{BB962C8B-B14F-4D97-AF65-F5344CB8AC3E}">
        <p14:creationId xmlns:p14="http://schemas.microsoft.com/office/powerpoint/2010/main" val="1278849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60</a:t>
            </a:fld>
            <a:endParaRPr lang="zh-CN" altLang="en-US"/>
          </a:p>
        </p:txBody>
      </p:sp>
    </p:spTree>
    <p:extLst>
      <p:ext uri="{BB962C8B-B14F-4D97-AF65-F5344CB8AC3E}">
        <p14:creationId xmlns:p14="http://schemas.microsoft.com/office/powerpoint/2010/main" val="13950849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61</a:t>
            </a:fld>
            <a:endParaRPr lang="zh-CN" altLang="en-US"/>
          </a:p>
        </p:txBody>
      </p:sp>
    </p:spTree>
    <p:extLst>
      <p:ext uri="{BB962C8B-B14F-4D97-AF65-F5344CB8AC3E}">
        <p14:creationId xmlns:p14="http://schemas.microsoft.com/office/powerpoint/2010/main" val="2278051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058448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cs typeface="微软雅黑" panose="020B0503020204020204" pitchFamily="34" charset="-122"/>
                <a:sym typeface="+mn-ea"/>
              </a:rPr>
              <a:t>。</a:t>
            </a:r>
            <a:endParaRPr lang="zh-CN" altLang="en-US" dirty="0"/>
          </a:p>
          <a:p>
            <a:endParaRPr lang="zh-CN" altLang="en-US" dirty="0"/>
          </a:p>
        </p:txBody>
      </p:sp>
    </p:spTree>
    <p:extLst>
      <p:ext uri="{BB962C8B-B14F-4D97-AF65-F5344CB8AC3E}">
        <p14:creationId xmlns:p14="http://schemas.microsoft.com/office/powerpoint/2010/main" val="84307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7</a:t>
            </a:fld>
            <a:endParaRPr lang="zh-CN" altLang="en-US"/>
          </a:p>
        </p:txBody>
      </p:sp>
    </p:spTree>
    <p:extLst>
      <p:ext uri="{BB962C8B-B14F-4D97-AF65-F5344CB8AC3E}">
        <p14:creationId xmlns:p14="http://schemas.microsoft.com/office/powerpoint/2010/main" val="87445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0157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33DAA-AC85-4BFA-B70B-459B0E4AC7DB}" type="slidenum">
              <a:rPr lang="zh-CN" altLang="en-US" smtClean="0"/>
              <a:t>9</a:t>
            </a:fld>
            <a:endParaRPr lang="zh-CN" altLang="en-US"/>
          </a:p>
        </p:txBody>
      </p:sp>
    </p:spTree>
    <p:extLst>
      <p:ext uri="{BB962C8B-B14F-4D97-AF65-F5344CB8AC3E}">
        <p14:creationId xmlns:p14="http://schemas.microsoft.com/office/powerpoint/2010/main" val="427739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2.xml"/><Relationship Id="rId4"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Master" Target="../slideMasters/slideMaster3.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902FDF-C853-477D-9522-02EAD9573738}" type="datetimeFigureOut">
              <a:rPr lang="zh-CN" altLang="en-US" smtClean="0"/>
              <a:t>2021/5/6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505C3A-49C3-4BAD-A85F-270B539565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40"/>
            <a:ext cx="8139178" cy="48606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t>2021/5/6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a:lstStyle/>
          <a:p>
            <a:fld id="{760FBDFE-C587-4B4C-A407-44438C67B59E}" type="datetimeFigureOut">
              <a:rPr lang="zh-CN" altLang="en-US" smtClean="0"/>
              <a:t>2021/5/6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a:lstStyle/>
          <a:p>
            <a:fld id="{760FBDFE-C587-4B4C-A407-44438C67B59E}" type="datetimeFigureOut">
              <a:rPr lang="zh-CN" altLang="en-US" smtClean="0"/>
              <a:t>2021/5/6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a:lstStyle/>
          <a:p>
            <a:fld id="{760FBDFE-C587-4B4C-A407-44438C67B59E}" type="datetimeFigureOut">
              <a:rPr lang="zh-CN" altLang="en-US" smtClean="0"/>
              <a:t>2021/5/6</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469"/>
            <a:ext cx="8139178" cy="378046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a:lstStyle/>
          <a:p>
            <a:fld id="{760FBDFE-C587-4B4C-A407-44438C67B59E}" type="datetimeFigureOut">
              <a:rPr lang="zh-CN" altLang="en-US" smtClean="0"/>
              <a:t>2021/5/6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9A902FDF-C853-477D-9522-02EAD9573738}" type="datetimeFigureOut">
              <a:rPr lang="zh-CN" altLang="en-US" smtClean="0"/>
              <a:t>2021/5/6</a:t>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E4505C3A-49C3-4BAD-A85F-270B5395656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7" name="图片 10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
            <a:ext cx="9144000" cy="5143500"/>
          </a:xfrm>
          <a:prstGeom prst="rect">
            <a:avLst/>
          </a:prstGeom>
        </p:spPr>
      </p:pic>
      <p:sp>
        <p:nvSpPr>
          <p:cNvPr id="108" name="矩形 107"/>
          <p:cNvSpPr/>
          <p:nvPr userDrawn="1"/>
        </p:nvSpPr>
        <p:spPr>
          <a:xfrm>
            <a:off x="207010" y="226695"/>
            <a:ext cx="8730615" cy="4687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1" y="-2090"/>
            <a:ext cx="9152001" cy="5148000"/>
          </a:xfrm>
          <a:prstGeom prst="rect">
            <a:avLst/>
          </a:prstGeom>
        </p:spPr>
      </p:pic>
      <p:sp>
        <p:nvSpPr>
          <p:cNvPr id="23" name="矩形 22"/>
          <p:cNvSpPr/>
          <p:nvPr userDrawn="1"/>
        </p:nvSpPr>
        <p:spPr>
          <a:xfrm>
            <a:off x="591503"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0"/>
            <a:ext cx="9144000" cy="5143500"/>
          </a:xfrm>
          <a:prstGeom prst="rect">
            <a:avLst/>
          </a:prstGeom>
        </p:spPr>
      </p:pic>
      <p:sp>
        <p:nvSpPr>
          <p:cNvPr id="18" name="矩形 17"/>
          <p:cNvSpPr/>
          <p:nvPr userDrawn="1"/>
        </p:nvSpPr>
        <p:spPr>
          <a:xfrm>
            <a:off x="585788"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iṩļíďê"/>
          <p:cNvSpPr/>
          <p:nvPr userDrawn="1"/>
        </p:nvSpPr>
        <p:spPr>
          <a:xfrm>
            <a:off x="566420" y="1819275"/>
            <a:ext cx="5693410" cy="1306195"/>
          </a:xfrm>
          <a:prstGeom prst="rect">
            <a:avLst/>
          </a:prstGeom>
          <a:solidFill>
            <a:srgbClr val="0305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atin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2021/5/6</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5577912"/>
      </p:ext>
    </p:extLst>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9059" y="2267586"/>
            <a:ext cx="9918197" cy="1808702"/>
            <a:chOff x="3096" y="3571"/>
            <a:chExt cx="8464" cy="1922"/>
          </a:xfrm>
        </p:grpSpPr>
        <p:grpSp>
          <p:nvGrpSpPr>
            <p:cNvPr id="10" name="组合 9"/>
            <p:cNvGrpSpPr/>
            <p:nvPr/>
          </p:nvGrpSpPr>
          <p:grpSpPr>
            <a:xfrm>
              <a:off x="3455" y="3571"/>
              <a:ext cx="7718" cy="1680"/>
              <a:chOff x="3455" y="3571"/>
              <a:chExt cx="7478" cy="1680"/>
            </a:xfrm>
          </p:grpSpPr>
          <p:sp>
            <p:nvSpPr>
              <p:cNvPr id="6" name="矩形 5"/>
              <p:cNvSpPr/>
              <p:nvPr/>
            </p:nvSpPr>
            <p:spPr>
              <a:xfrm>
                <a:off x="3455" y="3571"/>
                <a:ext cx="7478" cy="840"/>
              </a:xfrm>
              <a:prstGeom prst="rect">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sp>
            <p:nvSpPr>
              <p:cNvPr id="7" name="矩形 6"/>
              <p:cNvSpPr/>
              <p:nvPr/>
            </p:nvSpPr>
            <p:spPr>
              <a:xfrm>
                <a:off x="3455" y="4411"/>
                <a:ext cx="7478" cy="84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7655B"/>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3096" y="3894"/>
              <a:ext cx="8464" cy="1599"/>
            </a:xfrm>
            <a:prstGeom prst="rect">
              <a:avLst/>
            </a:prstGeom>
            <a:noFill/>
          </p:spPr>
          <p:txBody>
            <a:bodyPr wrap="square" rtlCol="0">
              <a:spAutoFit/>
            </a:bodyPr>
            <a:lstStyle/>
            <a:p>
              <a:pPr algn="ctr" fontAlgn="auto">
                <a:lnSpc>
                  <a:spcPct val="100000"/>
                </a:lnSpc>
              </a:pPr>
              <a:r>
                <a:rPr lang="zh-CN" altLang="en-US" sz="6000" b="1"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电气安全防护</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26185" y="1343660"/>
            <a:ext cx="6626225" cy="539750"/>
          </a:xfrm>
          <a:prstGeom prst="rect">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573655"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647319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2656840" y="385445"/>
            <a:ext cx="375920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射频伤害事故</a:t>
            </a:r>
          </a:p>
        </p:txBody>
      </p:sp>
      <p:sp>
        <p:nvSpPr>
          <p:cNvPr id="3" name="文本框 2"/>
          <p:cNvSpPr txBox="1"/>
          <p:nvPr/>
        </p:nvSpPr>
        <p:spPr>
          <a:xfrm>
            <a:off x="1226185" y="1418590"/>
            <a:ext cx="6292215" cy="922020"/>
          </a:xfrm>
          <a:prstGeom prst="rect">
            <a:avLst/>
          </a:prstGeom>
          <a:noFill/>
        </p:spPr>
        <p:txBody>
          <a:bodyPr wrap="square" rtlCol="0" anchor="t">
            <a:spAutoFit/>
          </a:bodyPr>
          <a:lstStyle/>
          <a:p>
            <a:pPr eaLnBrk="1"/>
            <a:r>
              <a:rPr lang="zh-CN" altLang="en-US" dirty="0">
                <a:solidFill>
                  <a:schemeClr val="bg1"/>
                </a:solidFill>
                <a:sym typeface="+mn-ea"/>
              </a:rPr>
              <a:t>射频</a:t>
            </a:r>
            <a:r>
              <a:rPr lang="en-US" altLang="zh-CN" dirty="0">
                <a:solidFill>
                  <a:schemeClr val="bg1"/>
                </a:solidFill>
                <a:sym typeface="+mn-ea"/>
              </a:rPr>
              <a:t>——</a:t>
            </a:r>
            <a:r>
              <a:rPr lang="zh-CN" altLang="en-US" dirty="0">
                <a:solidFill>
                  <a:schemeClr val="bg1"/>
                </a:solidFill>
                <a:sym typeface="+mn-ea"/>
              </a:rPr>
              <a:t>发射频率，泛指</a:t>
            </a:r>
            <a:r>
              <a:rPr lang="en-US" altLang="zh-CN" dirty="0">
                <a:solidFill>
                  <a:schemeClr val="bg1"/>
                </a:solidFill>
                <a:sym typeface="+mn-ea"/>
              </a:rPr>
              <a:t>100kHz</a:t>
            </a:r>
            <a:r>
              <a:rPr lang="zh-CN" altLang="en-US" dirty="0">
                <a:solidFill>
                  <a:schemeClr val="bg1"/>
                </a:solidFill>
                <a:sym typeface="+mn-ea"/>
              </a:rPr>
              <a:t>以上的频率</a:t>
            </a:r>
            <a:endParaRPr lang="en-US" altLang="zh-CN" dirty="0"/>
          </a:p>
          <a:p>
            <a:pPr eaLnBrk="1"/>
            <a:endParaRPr lang="en-US" altLang="zh-CN" dirty="0"/>
          </a:p>
          <a:p>
            <a:pPr eaLnBrk="1"/>
            <a:r>
              <a:rPr lang="zh-CN" altLang="en-US" dirty="0">
                <a:sym typeface="+mn-ea"/>
              </a:rPr>
              <a:t>表现为感应放电</a:t>
            </a:r>
            <a:endParaRPr lang="en-US" altLang="zh-CN"/>
          </a:p>
        </p:txBody>
      </p:sp>
      <p:sp>
        <p:nvSpPr>
          <p:cNvPr id="2" name="文本框 1"/>
          <p:cNvSpPr txBox="1"/>
          <p:nvPr/>
        </p:nvSpPr>
        <p:spPr>
          <a:xfrm>
            <a:off x="1226185" y="2435860"/>
            <a:ext cx="6656070" cy="1476375"/>
          </a:xfrm>
          <a:prstGeom prst="rect">
            <a:avLst/>
          </a:prstGeom>
          <a:noFill/>
        </p:spPr>
        <p:txBody>
          <a:bodyPr wrap="square" rtlCol="0" anchor="t">
            <a:spAutoFit/>
          </a:bodyPr>
          <a:lstStyle/>
          <a:p>
            <a:pPr marL="0" lvl="1" fontAlgn="auto"/>
            <a:r>
              <a:rPr lang="zh-CN" altLang="en-US" dirty="0">
                <a:latin typeface="微软雅黑" panose="020B0503020204020204" pitchFamily="34" charset="-122"/>
                <a:ea typeface="微软雅黑" panose="020B0503020204020204" pitchFamily="34" charset="-122"/>
                <a:sym typeface="+mn-ea"/>
              </a:rPr>
              <a:t>高大金属构架接收电磁波以后，可能发生谐波，产生较高的感应电压，可能给人以明显的电击，还可能与邻近的接地导体之间发生火花放电。</a:t>
            </a:r>
            <a:endParaRPr lang="en-US" altLang="zh-CN" dirty="0">
              <a:latin typeface="微软雅黑" panose="020B0503020204020204" pitchFamily="34" charset="-122"/>
              <a:ea typeface="微软雅黑" panose="020B0503020204020204" pitchFamily="34" charset="-122"/>
            </a:endParaRPr>
          </a:p>
          <a:p>
            <a:pPr marL="0" lvl="1" fontAlgn="auto"/>
            <a:endParaRPr lang="en-US" altLang="zh-CN" dirty="0">
              <a:latin typeface="微软雅黑" panose="020B0503020204020204" pitchFamily="34" charset="-122"/>
              <a:ea typeface="微软雅黑" panose="020B0503020204020204" pitchFamily="34" charset="-122"/>
            </a:endParaRPr>
          </a:p>
          <a:p>
            <a:pPr marL="0" lvl="1" fontAlgn="auto"/>
            <a:r>
              <a:rPr lang="zh-CN" altLang="en-US" dirty="0">
                <a:latin typeface="微软雅黑" panose="020B0503020204020204" pitchFamily="34" charset="-122"/>
                <a:ea typeface="微软雅黑" panose="020B0503020204020204" pitchFamily="34" charset="-122"/>
                <a:sym typeface="+mn-ea"/>
              </a:rPr>
              <a:t>对于有爆炸性混合物的实验室场所是十分危险的因素</a:t>
            </a: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223010" y="2340610"/>
            <a:ext cx="6626225" cy="1861820"/>
          </a:xfrm>
          <a:prstGeom prst="rect">
            <a:avLst/>
          </a:prstGeom>
          <a:noFill/>
          <a:ln w="15875" cmpd="sng">
            <a:solidFill>
              <a:schemeClr val="bg2">
                <a:lumMod val="50000"/>
              </a:schemeClr>
            </a:solidFill>
            <a:prstDash val="lgDash"/>
          </a:ln>
          <a:extLst>
            <a:ext uri="{909E8E84-426E-40DD-AFC4-6F175D3DCCD1}">
              <a14:hiddenFill xmlns:a14="http://schemas.microsoft.com/office/drawing/2010/main">
                <a:solidFill>
                  <a:srgbClr val="258C8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73655"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647319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2656840" y="385445"/>
            <a:ext cx="375920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电路故障事故</a:t>
            </a:r>
          </a:p>
        </p:txBody>
      </p:sp>
      <p:pic>
        <p:nvPicPr>
          <p:cNvPr id="2" name="图片 1"/>
          <p:cNvPicPr>
            <a:picLocks noChangeAspect="1"/>
          </p:cNvPicPr>
          <p:nvPr/>
        </p:nvPicPr>
        <p:blipFill>
          <a:blip r:embed="rId3"/>
          <a:stretch>
            <a:fillRect/>
          </a:stretch>
        </p:blipFill>
        <p:spPr>
          <a:xfrm>
            <a:off x="4417060" y="1049020"/>
            <a:ext cx="4455160" cy="3624580"/>
          </a:xfrm>
          <a:prstGeom prst="rect">
            <a:avLst/>
          </a:prstGeom>
        </p:spPr>
      </p:pic>
      <p:sp>
        <p:nvSpPr>
          <p:cNvPr id="3" name="文本框 2"/>
          <p:cNvSpPr txBox="1"/>
          <p:nvPr/>
        </p:nvSpPr>
        <p:spPr>
          <a:xfrm>
            <a:off x="1183640" y="1815465"/>
            <a:ext cx="3402965" cy="1938020"/>
          </a:xfrm>
          <a:prstGeom prst="rect">
            <a:avLst/>
          </a:prstGeom>
          <a:noFill/>
        </p:spPr>
        <p:txBody>
          <a:bodyPr wrap="square" rtlCol="0" anchor="t">
            <a:spAutoFit/>
          </a:bodyPr>
          <a:lstStyle/>
          <a:p>
            <a:pPr indent="0" fontAlgn="auto">
              <a:lnSpc>
                <a:spcPct val="150000"/>
              </a:lnSpc>
              <a:buNone/>
            </a:pPr>
            <a:r>
              <a:rPr lang="zh-CN" altLang="en-US" dirty="0">
                <a:sym typeface="+mn-ea"/>
              </a:rPr>
              <a:t>由电能的传递、分配、转换失去控制造成的</a:t>
            </a:r>
            <a:endParaRPr lang="en-US" altLang="zh-CN" dirty="0">
              <a:sym typeface="+mn-ea"/>
            </a:endParaRPr>
          </a:p>
          <a:p>
            <a:pPr indent="0" fontAlgn="auto">
              <a:lnSpc>
                <a:spcPct val="150000"/>
              </a:lnSpc>
              <a:buNone/>
            </a:pPr>
            <a:endParaRPr lang="en-US" altLang="zh-CN" sz="800" dirty="0">
              <a:sym typeface="+mn-ea"/>
            </a:endParaRPr>
          </a:p>
          <a:p>
            <a:pPr indent="0" fontAlgn="auto">
              <a:lnSpc>
                <a:spcPct val="150000"/>
              </a:lnSpc>
              <a:buNone/>
            </a:pPr>
            <a:r>
              <a:rPr lang="zh-CN" altLang="en-US" dirty="0">
                <a:sym typeface="+mn-ea"/>
              </a:rPr>
              <a:t>断线、短路、接地、漏电、误跳闸、电气设备或电气元件损坏</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117850" y="385445"/>
            <a:ext cx="2943860" cy="398780"/>
            <a:chOff x="4010" y="607"/>
            <a:chExt cx="4636" cy="628"/>
          </a:xfrm>
        </p:grpSpPr>
        <p:grpSp>
          <p:nvGrpSpPr>
            <p:cNvPr id="2" name="组合 1"/>
            <p:cNvGrpSpPr/>
            <p:nvPr/>
          </p:nvGrpSpPr>
          <p:grpSpPr>
            <a:xfrm>
              <a:off x="4010" y="657"/>
              <a:ext cx="4637" cy="511"/>
              <a:chOff x="4053" y="657"/>
              <a:chExt cx="4637" cy="511"/>
            </a:xfrm>
          </p:grpSpPr>
          <p:sp>
            <p:nvSpPr>
              <p:cNvPr id="4" name="矩形 3"/>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863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184" y="607"/>
              <a:ext cx="42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电气事故的类型与特点</a:t>
              </a:r>
            </a:p>
          </p:txBody>
        </p:sp>
      </p:grpSp>
      <p:grpSp>
        <p:nvGrpSpPr>
          <p:cNvPr id="11" name="25584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10819" y="846994"/>
            <a:ext cx="8731250" cy="3758556"/>
            <a:chOff x="281092" y="1128877"/>
            <a:chExt cx="11641667" cy="5011408"/>
          </a:xfrm>
        </p:grpSpPr>
        <p:sp>
          <p:nvSpPr>
            <p:cNvPr id="10" name="ïṡļiḑê"/>
            <p:cNvSpPr/>
            <p:nvPr/>
          </p:nvSpPr>
          <p:spPr>
            <a:xfrm>
              <a:off x="281092" y="1930670"/>
              <a:ext cx="11641667" cy="3426460"/>
            </a:xfrm>
            <a:prstGeom prst="rect">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en-US" altLang="zh-CN" dirty="0"/>
            </a:p>
          </p:txBody>
        </p:sp>
        <p:grpSp>
          <p:nvGrpSpPr>
            <p:cNvPr id="9" name="iṥlîdè"/>
            <p:cNvGrpSpPr/>
            <p:nvPr/>
          </p:nvGrpSpPr>
          <p:grpSpPr>
            <a:xfrm>
              <a:off x="4838700" y="1128877"/>
              <a:ext cx="2514600" cy="5011408"/>
              <a:chOff x="4970052" y="1390649"/>
              <a:chExt cx="2251897" cy="4487863"/>
            </a:xfrm>
            <a:effectLst/>
          </p:grpSpPr>
          <p:sp>
            <p:nvSpPr>
              <p:cNvPr id="12" name="iṥ1ïḍê"/>
              <p:cNvSpPr/>
              <p:nvPr/>
            </p:nvSpPr>
            <p:spPr>
              <a:xfrm>
                <a:off x="5106302" y="1501428"/>
                <a:ext cx="1982424" cy="4276386"/>
              </a:xfrm>
              <a:custGeom>
                <a:avLst/>
                <a:gdLst>
                  <a:gd name="connsiteX0" fmla="*/ 444792 w 4503763"/>
                  <a:gd name="connsiteY0" fmla="*/ 0 h 9715289"/>
                  <a:gd name="connsiteX1" fmla="*/ 4058971 w 4503763"/>
                  <a:gd name="connsiteY1" fmla="*/ 0 h 9715289"/>
                  <a:gd name="connsiteX2" fmla="*/ 4503763 w 4503763"/>
                  <a:gd name="connsiteY2" fmla="*/ 444792 h 9715289"/>
                  <a:gd name="connsiteX3" fmla="*/ 4503763 w 4503763"/>
                  <a:gd name="connsiteY3" fmla="*/ 9270497 h 9715289"/>
                  <a:gd name="connsiteX4" fmla="*/ 4058971 w 4503763"/>
                  <a:gd name="connsiteY4" fmla="*/ 9715289 h 9715289"/>
                  <a:gd name="connsiteX5" fmla="*/ 444792 w 4503763"/>
                  <a:gd name="connsiteY5" fmla="*/ 9715289 h 9715289"/>
                  <a:gd name="connsiteX6" fmla="*/ 0 w 4503763"/>
                  <a:gd name="connsiteY6" fmla="*/ 9270497 h 9715289"/>
                  <a:gd name="connsiteX7" fmla="*/ 0 w 4503763"/>
                  <a:gd name="connsiteY7" fmla="*/ 444792 h 9715289"/>
                  <a:gd name="connsiteX8" fmla="*/ 444792 w 4503763"/>
                  <a:gd name="connsiteY8" fmla="*/ 0 h 97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3" h="9715289">
                    <a:moveTo>
                      <a:pt x="444792" y="0"/>
                    </a:moveTo>
                    <a:lnTo>
                      <a:pt x="4058971" y="0"/>
                    </a:lnTo>
                    <a:cubicBezTo>
                      <a:pt x="4304623" y="0"/>
                      <a:pt x="4503763" y="199140"/>
                      <a:pt x="4503763" y="444792"/>
                    </a:cubicBezTo>
                    <a:lnTo>
                      <a:pt x="4503763" y="9270497"/>
                    </a:lnTo>
                    <a:cubicBezTo>
                      <a:pt x="4503763" y="9516149"/>
                      <a:pt x="4304623" y="9715289"/>
                      <a:pt x="4058971" y="9715289"/>
                    </a:cubicBezTo>
                    <a:lnTo>
                      <a:pt x="444792" y="9715289"/>
                    </a:lnTo>
                    <a:cubicBezTo>
                      <a:pt x="199140" y="9715289"/>
                      <a:pt x="0" y="9516149"/>
                      <a:pt x="0" y="9270497"/>
                    </a:cubicBezTo>
                    <a:lnTo>
                      <a:pt x="0" y="444792"/>
                    </a:lnTo>
                    <a:cubicBezTo>
                      <a:pt x="0" y="199140"/>
                      <a:pt x="199140" y="0"/>
                      <a:pt x="444792" y="0"/>
                    </a:cubicBezTo>
                    <a:close/>
                  </a:path>
                </a:pathLst>
              </a:custGeom>
              <a:blipFill rotWithShape="1">
                <a:blip r:embed="rId4"/>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3" name="iśḷîďé"/>
              <p:cNvSpPr/>
              <p:nvPr/>
            </p:nvSpPr>
            <p:spPr>
              <a:xfrm>
                <a:off x="7185827" y="2440823"/>
                <a:ext cx="36122" cy="499687"/>
              </a:xfrm>
              <a:custGeom>
                <a:avLst/>
                <a:gdLst/>
                <a:ahLst/>
                <a:cxnLst>
                  <a:cxn ang="0">
                    <a:pos x="wd2" y="hd2"/>
                  </a:cxn>
                  <a:cxn ang="5400000">
                    <a:pos x="wd2" y="hd2"/>
                  </a:cxn>
                  <a:cxn ang="10800000">
                    <a:pos x="wd2" y="hd2"/>
                  </a:cxn>
                  <a:cxn ang="16200000">
                    <a:pos x="wd2" y="hd2"/>
                  </a:cxn>
                </a:cxnLst>
                <a:rect l="0" t="0"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bg1">
                  <a:lumMod val="75000"/>
                </a:schemeClr>
              </a:solidFill>
              <a:ln w="12700" cap="flat">
                <a:noFill/>
                <a:miter lim="400000"/>
              </a:ln>
              <a:effectLst/>
            </p:spPr>
            <p:txBody>
              <a:bodyPr wrap="square" lIns="91440" tIns="45720" rIns="91440" bIns="45720" numCol="1" anchor="ctr">
                <a:normAutofit fontScale="77500" lnSpcReduction="20000"/>
              </a:bodyPr>
              <a:lstStyle/>
              <a:p>
                <a:endParaRPr sz="3200">
                  <a:solidFill>
                    <a:schemeClr val="accent1">
                      <a:hueOff val="-12342858"/>
                      <a:satOff val="-30430"/>
                      <a:lumOff val="4509"/>
                    </a:schemeClr>
                  </a:solidFill>
                </a:endParaRPr>
              </a:p>
            </p:txBody>
          </p:sp>
          <p:sp>
            <p:nvSpPr>
              <p:cNvPr id="14" name="ïsļîḑe"/>
              <p:cNvSpPr/>
              <p:nvPr/>
            </p:nvSpPr>
            <p:spPr>
              <a:xfrm>
                <a:off x="4970052" y="2005019"/>
                <a:ext cx="35331" cy="1047006"/>
              </a:xfrm>
              <a:custGeom>
                <a:avLst/>
                <a:gdLst/>
                <a:ahLst/>
                <a:cxnLst>
                  <a:cxn ang="0">
                    <a:pos x="wd2" y="hd2"/>
                  </a:cxn>
                  <a:cxn ang="5400000">
                    <a:pos x="wd2" y="hd2"/>
                  </a:cxn>
                  <a:cxn ang="10800000">
                    <a:pos x="wd2" y="hd2"/>
                  </a:cxn>
                  <a:cxn ang="16200000">
                    <a:pos x="wd2" y="hd2"/>
                  </a:cxn>
                </a:cxnLst>
                <a:rect l="0" t="0"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bg1">
                  <a:lumMod val="75000"/>
                </a:schemeClr>
              </a:solidFill>
              <a:ln w="12700" cap="flat">
                <a:noFill/>
                <a:miter lim="400000"/>
              </a:ln>
              <a:effectLst/>
            </p:spPr>
            <p:txBody>
              <a:bodyPr wrap="square" lIns="91440" tIns="45720" rIns="91440" bIns="45720" numCol="1" anchor="ctr">
                <a:normAutofit/>
              </a:bodyPr>
              <a:lstStyle/>
              <a:p>
                <a:pPr>
                  <a:defRPr sz="3200">
                    <a:solidFill>
                      <a:schemeClr val="accent1">
                        <a:hueOff val="-12342858"/>
                        <a:satOff val="-30430"/>
                        <a:lumOff val="4509"/>
                      </a:schemeClr>
                    </a:solidFill>
                  </a:defRPr>
                </a:pPr>
                <a:endParaRPr/>
              </a:p>
            </p:txBody>
          </p:sp>
          <p:sp>
            <p:nvSpPr>
              <p:cNvPr id="15" name="ïṩḷíḍé"/>
              <p:cNvSpPr/>
              <p:nvPr/>
            </p:nvSpPr>
            <p:spPr>
              <a:xfrm>
                <a:off x="4988361" y="1390649"/>
                <a:ext cx="2214515" cy="4487863"/>
              </a:xfrm>
              <a:custGeom>
                <a:avLst/>
                <a:gdLst/>
                <a:ahLst/>
                <a:cxnLst>
                  <a:cxn ang="0">
                    <a:pos x="wd2" y="hd2"/>
                  </a:cxn>
                  <a:cxn ang="5400000">
                    <a:pos x="wd2" y="hd2"/>
                  </a:cxn>
                  <a:cxn ang="10800000">
                    <a:pos x="wd2" y="hd2"/>
                  </a:cxn>
                  <a:cxn ang="16200000">
                    <a:pos x="wd2" y="hd2"/>
                  </a:cxn>
                </a:cxnLst>
                <a:rect l="0" t="0"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tx1">
                  <a:lumMod val="75000"/>
                  <a:lumOff val="25000"/>
                </a:schemeClr>
              </a:solidFill>
              <a:ln w="12700" cap="flat">
                <a:noFill/>
                <a:miter lim="400000"/>
              </a:ln>
              <a:effectLst/>
            </p:spPr>
            <p:txBody>
              <a:bodyPr wrap="square" lIns="91440" tIns="45720" rIns="91440" bIns="45720" numCol="1" anchor="ctr">
                <a:normAutofit/>
              </a:bodyPr>
              <a:lstStyle/>
              <a:p>
                <a:pPr>
                  <a:defRPr sz="3200">
                    <a:solidFill>
                      <a:schemeClr val="accent1">
                        <a:hueOff val="-12342858"/>
                        <a:satOff val="-30430"/>
                        <a:lumOff val="4509"/>
                      </a:schemeClr>
                    </a:solidFill>
                  </a:defRPr>
                </a:pPr>
                <a:endParaRPr/>
              </a:p>
            </p:txBody>
          </p:sp>
          <p:sp>
            <p:nvSpPr>
              <p:cNvPr id="16" name="ïṩ1îḍê"/>
              <p:cNvSpPr/>
              <p:nvPr/>
            </p:nvSpPr>
            <p:spPr>
              <a:xfrm>
                <a:off x="5021969" y="1424398"/>
                <a:ext cx="2147422" cy="4420198"/>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tx1">
                  <a:lumMod val="85000"/>
                  <a:lumOff val="15000"/>
                </a:schemeClr>
              </a:solidFill>
              <a:ln w="12700" cap="flat">
                <a:noFill/>
                <a:miter lim="400000"/>
              </a:ln>
              <a:effectLst/>
            </p:spPr>
            <p:txBody>
              <a:bodyPr wrap="square" lIns="91440" tIns="45720" rIns="91440" bIns="45720" numCol="1" anchor="ctr">
                <a:normAutofit/>
              </a:bodyPr>
              <a:lstStyle/>
              <a:p>
                <a:pPr>
                  <a:defRPr sz="3200">
                    <a:solidFill>
                      <a:schemeClr val="accent1">
                        <a:hueOff val="-12342858"/>
                        <a:satOff val="-30430"/>
                        <a:lumOff val="4509"/>
                      </a:schemeClr>
                    </a:solidFill>
                  </a:defRPr>
                </a:pPr>
                <a:endParaRPr/>
              </a:p>
            </p:txBody>
          </p:sp>
          <p:sp>
            <p:nvSpPr>
              <p:cNvPr id="17" name="ïšlîďe"/>
              <p:cNvSpPr/>
              <p:nvPr/>
            </p:nvSpPr>
            <p:spPr>
              <a:xfrm>
                <a:off x="6296131" y="1534822"/>
                <a:ext cx="63303" cy="63303"/>
              </a:xfrm>
              <a:prstGeom prst="ellipse">
                <a:avLst/>
              </a:prstGeom>
              <a:solidFill>
                <a:schemeClr val="bg1">
                  <a:lumMod val="65000"/>
                </a:schemeClr>
              </a:solidFill>
              <a:ln w="12700" cap="flat">
                <a:noFill/>
                <a:miter lim="400000"/>
              </a:ln>
              <a:effectLst/>
            </p:spPr>
            <p:txBody>
              <a:bodyPr wrap="square" lIns="91440" tIns="45720" rIns="91440" bIns="45720" numCol="1" anchor="ctr">
                <a:normAutofit fontScale="25000" lnSpcReduction="20000"/>
              </a:bodyPr>
              <a:lstStyle/>
              <a:p>
                <a:pPr>
                  <a:defRPr sz="3200">
                    <a:solidFill>
                      <a:schemeClr val="accent1">
                        <a:hueOff val="-12342858"/>
                        <a:satOff val="-30430"/>
                        <a:lumOff val="4509"/>
                      </a:schemeClr>
                    </a:solidFill>
                  </a:defRPr>
                </a:pPr>
                <a:endParaRPr/>
              </a:p>
            </p:txBody>
          </p:sp>
          <p:sp>
            <p:nvSpPr>
              <p:cNvPr id="18" name="ïş1iḑè"/>
              <p:cNvSpPr/>
              <p:nvPr/>
            </p:nvSpPr>
            <p:spPr>
              <a:xfrm>
                <a:off x="5958538" y="1547431"/>
                <a:ext cx="270506" cy="38172"/>
              </a:xfrm>
              <a:custGeom>
                <a:avLst/>
                <a:gdLst/>
                <a:ahLst/>
                <a:cxnLst>
                  <a:cxn ang="0">
                    <a:pos x="wd2" y="hd2"/>
                  </a:cxn>
                  <a:cxn ang="5400000">
                    <a:pos x="wd2" y="hd2"/>
                  </a:cxn>
                  <a:cxn ang="10800000">
                    <a:pos x="wd2" y="hd2"/>
                  </a:cxn>
                  <a:cxn ang="16200000">
                    <a:pos x="wd2" y="hd2"/>
                  </a:cxn>
                </a:cxnLst>
                <a:rect l="0" t="0"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bg1">
                  <a:lumMod val="65000"/>
                </a:schemeClr>
              </a:solidFill>
              <a:ln w="12700" cap="flat">
                <a:noFill/>
                <a:miter lim="400000"/>
              </a:ln>
              <a:effectLst/>
            </p:spPr>
            <p:txBody>
              <a:bodyPr wrap="square" lIns="91440" tIns="45720" rIns="91440" bIns="45720" numCol="1" anchor="ctr">
                <a:normAutofit fontScale="25000" lnSpcReduction="20000"/>
              </a:bodyPr>
              <a:lstStyle/>
              <a:p>
                <a:pPr>
                  <a:defRPr sz="3200">
                    <a:solidFill>
                      <a:schemeClr val="accent1">
                        <a:hueOff val="-12342858"/>
                        <a:satOff val="-30430"/>
                        <a:lumOff val="4509"/>
                      </a:schemeClr>
                    </a:solidFill>
                  </a:defRPr>
                </a:pPr>
                <a:endParaRPr/>
              </a:p>
            </p:txBody>
          </p:sp>
        </p:grpSp>
        <p:grpSp>
          <p:nvGrpSpPr>
            <p:cNvPr id="23" name="ísļíḓè"/>
            <p:cNvGrpSpPr/>
            <p:nvPr/>
          </p:nvGrpSpPr>
          <p:grpSpPr>
            <a:xfrm>
              <a:off x="1162050" y="1516738"/>
              <a:ext cx="2905553" cy="1429024"/>
              <a:chOff x="1162050" y="1516738"/>
              <a:chExt cx="2905553" cy="1429024"/>
            </a:xfrm>
          </p:grpSpPr>
          <p:grpSp>
            <p:nvGrpSpPr>
              <p:cNvPr id="19" name="îşlîde"/>
              <p:cNvGrpSpPr/>
              <p:nvPr/>
            </p:nvGrpSpPr>
            <p:grpSpPr>
              <a:xfrm>
                <a:off x="2201163" y="1516738"/>
                <a:ext cx="827326" cy="827324"/>
                <a:chOff x="3752552" y="4027521"/>
                <a:chExt cx="827326" cy="827324"/>
              </a:xfrm>
            </p:grpSpPr>
            <p:sp>
              <p:nvSpPr>
                <p:cNvPr id="20" name="îŝliḑê"/>
                <p:cNvSpPr/>
                <p:nvPr/>
              </p:nvSpPr>
              <p:spPr bwMode="gray">
                <a:xfrm>
                  <a:off x="3752552" y="4027521"/>
                  <a:ext cx="827326" cy="827324"/>
                </a:xfrm>
                <a:prstGeom prst="ellipse">
                  <a:avLst/>
                </a:prstGeom>
                <a:solidFill>
                  <a:schemeClr val="bg2">
                    <a:lumMod val="25000"/>
                  </a:schemeClr>
                </a:solidFill>
                <a:ln w="5715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p>
              </p:txBody>
            </p:sp>
            <p:sp>
              <p:nvSpPr>
                <p:cNvPr id="21" name="î$ḷîḋe"/>
                <p:cNvSpPr/>
                <p:nvPr/>
              </p:nvSpPr>
              <p:spPr bwMode="gray">
                <a:xfrm>
                  <a:off x="3963198" y="4267712"/>
                  <a:ext cx="406035" cy="346941"/>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7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p>
              </p:txBody>
            </p:sp>
          </p:grpSp>
          <p:sp>
            <p:nvSpPr>
              <p:cNvPr id="22" name="ïśḻiḑe"/>
              <p:cNvSpPr txBox="1"/>
              <p:nvPr/>
            </p:nvSpPr>
            <p:spPr bwMode="auto">
              <a:xfrm>
                <a:off x="1162050" y="2481446"/>
                <a:ext cx="2905553" cy="464316"/>
              </a:xfrm>
              <a:prstGeom prst="rect">
                <a:avLst/>
              </a:prstGeom>
              <a:noFill/>
              <a:ln>
                <a:solidFill>
                  <a:schemeClr val="bg2">
                    <a:lumMod val="50000"/>
                  </a:schemeClr>
                </a:solidFill>
              </a:ln>
            </p:spPr>
            <p:txBody>
              <a:bodyPr wrap="square" lIns="91440" tIns="45720" rIns="91440" bIns="45720" anchor="ctr" anchorCtr="0">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b="1" dirty="0">
                    <a:solidFill>
                      <a:schemeClr val="bg2">
                        <a:lumMod val="25000"/>
                      </a:schemeClr>
                    </a:solidFill>
                  </a:rPr>
                  <a:t>1.</a:t>
                </a:r>
                <a:r>
                  <a:rPr lang="zh-CN" altLang="en-US" b="1" dirty="0">
                    <a:solidFill>
                      <a:schemeClr val="bg2">
                        <a:lumMod val="25000"/>
                      </a:schemeClr>
                    </a:solidFill>
                  </a:rPr>
                  <a:t>非直观性</a:t>
                </a:r>
              </a:p>
            </p:txBody>
          </p:sp>
        </p:grpSp>
        <p:grpSp>
          <p:nvGrpSpPr>
            <p:cNvPr id="24" name="î$1íḑe"/>
            <p:cNvGrpSpPr/>
            <p:nvPr/>
          </p:nvGrpSpPr>
          <p:grpSpPr>
            <a:xfrm>
              <a:off x="8319873" y="1516738"/>
              <a:ext cx="2905553" cy="1429024"/>
              <a:chOff x="1162050" y="1516738"/>
              <a:chExt cx="2905553" cy="1429024"/>
            </a:xfrm>
          </p:grpSpPr>
          <p:grpSp>
            <p:nvGrpSpPr>
              <p:cNvPr id="25" name="ïṧḻidê"/>
              <p:cNvGrpSpPr/>
              <p:nvPr/>
            </p:nvGrpSpPr>
            <p:grpSpPr>
              <a:xfrm>
                <a:off x="2201163" y="1516738"/>
                <a:ext cx="827326" cy="827324"/>
                <a:chOff x="3752552" y="4027521"/>
                <a:chExt cx="827326" cy="827324"/>
              </a:xfrm>
            </p:grpSpPr>
            <p:sp>
              <p:nvSpPr>
                <p:cNvPr id="30" name="íṧḻide"/>
                <p:cNvSpPr/>
                <p:nvPr/>
              </p:nvSpPr>
              <p:spPr bwMode="gray">
                <a:xfrm>
                  <a:off x="3752552" y="4027521"/>
                  <a:ext cx="827326" cy="827324"/>
                </a:xfrm>
                <a:prstGeom prst="ellipse">
                  <a:avLst/>
                </a:prstGeom>
                <a:solidFill>
                  <a:srgbClr val="45897D"/>
                </a:solidFill>
                <a:ln w="5715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p>
              </p:txBody>
            </p:sp>
            <p:sp>
              <p:nvSpPr>
                <p:cNvPr id="31" name="ïśḷiḑê"/>
                <p:cNvSpPr/>
                <p:nvPr/>
              </p:nvSpPr>
              <p:spPr bwMode="gray">
                <a:xfrm>
                  <a:off x="3963198" y="4267712"/>
                  <a:ext cx="406035" cy="346941"/>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7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p>
              </p:txBody>
            </p:sp>
          </p:grpSp>
          <p:sp>
            <p:nvSpPr>
              <p:cNvPr id="27" name="íṥ1iḓè"/>
              <p:cNvSpPr txBox="1"/>
              <p:nvPr/>
            </p:nvSpPr>
            <p:spPr bwMode="auto">
              <a:xfrm>
                <a:off x="1162050" y="2481446"/>
                <a:ext cx="2905553" cy="464316"/>
              </a:xfrm>
              <a:prstGeom prst="rect">
                <a:avLst/>
              </a:prstGeom>
              <a:noFill/>
              <a:ln>
                <a:solidFill>
                  <a:srgbClr val="07655B"/>
                </a:solidFill>
              </a:ln>
            </p:spPr>
            <p:txBody>
              <a:bodyPr wrap="square" lIns="91440" tIns="45720" rIns="91440" bIns="45720" anchor="ctr" anchorCtr="0">
                <a:normAutofit fontScale="97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buFontTx/>
                  <a:buNone/>
                </a:pPr>
                <a:r>
                  <a:rPr lang="en-US" altLang="zh-CN" b="1" dirty="0">
                    <a:solidFill>
                      <a:srgbClr val="45897D"/>
                    </a:solidFill>
                  </a:rPr>
                  <a:t>2.</a:t>
                </a:r>
                <a:r>
                  <a:rPr lang="zh-CN" altLang="en-US" b="1" dirty="0">
                    <a:solidFill>
                      <a:srgbClr val="45897D"/>
                    </a:solidFill>
                  </a:rPr>
                  <a:t>途径广</a:t>
                </a:r>
              </a:p>
            </p:txBody>
          </p:sp>
        </p:grpSp>
      </p:grpSp>
      <p:sp>
        <p:nvSpPr>
          <p:cNvPr id="26" name="文本框 25"/>
          <p:cNvSpPr txBox="1"/>
          <p:nvPr/>
        </p:nvSpPr>
        <p:spPr>
          <a:xfrm>
            <a:off x="871855" y="2398395"/>
            <a:ext cx="2178685" cy="1568450"/>
          </a:xfrm>
          <a:prstGeom prst="rect">
            <a:avLst/>
          </a:prstGeom>
          <a:noFill/>
        </p:spPr>
        <p:txBody>
          <a:bodyPr wrap="square" rtlCol="0" anchor="t">
            <a:spAutoFit/>
          </a:bodyPr>
          <a:lstStyle/>
          <a:p>
            <a:pPr algn="just"/>
            <a:r>
              <a:rPr lang="zh-CN" altLang="en-US" sz="1600" dirty="0">
                <a:sym typeface="+mn-ea"/>
              </a:rPr>
              <a:t>由于电既看不见、听不到，又嗅不着，本身不具备人们直观识别的特征，因此其潜在危险就不易被人们所觉察。</a:t>
            </a:r>
          </a:p>
        </p:txBody>
      </p:sp>
      <p:sp>
        <p:nvSpPr>
          <p:cNvPr id="28" name="文本框 27"/>
          <p:cNvSpPr txBox="1"/>
          <p:nvPr/>
        </p:nvSpPr>
        <p:spPr>
          <a:xfrm>
            <a:off x="6240780" y="2398395"/>
            <a:ext cx="2178050" cy="1568450"/>
          </a:xfrm>
          <a:prstGeom prst="rect">
            <a:avLst/>
          </a:prstGeom>
          <a:noFill/>
        </p:spPr>
        <p:txBody>
          <a:bodyPr wrap="square" rtlCol="0" anchor="t">
            <a:spAutoFit/>
          </a:bodyPr>
          <a:lstStyle/>
          <a:p>
            <a:pPr algn="just"/>
            <a:r>
              <a:rPr lang="zh-CN" altLang="en-US" sz="1600" dirty="0">
                <a:sym typeface="+mn-ea"/>
              </a:rPr>
              <a:t>由于供电系统所处的环境复杂，电气危害产生和传递的途径也极为多样，这就使得对电气危害的防护十分困难和复杂。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26185" y="1276350"/>
            <a:ext cx="6292215" cy="368300"/>
          </a:xfrm>
          <a:prstGeom prst="rect">
            <a:avLst/>
          </a:prstGeom>
          <a:noFill/>
        </p:spPr>
        <p:txBody>
          <a:bodyPr wrap="square" rtlCol="0" anchor="t">
            <a:spAutoFit/>
          </a:bodyPr>
          <a:lstStyle/>
          <a:p>
            <a:pPr marL="342900" indent="-342900" eaLnBrk="1">
              <a:buSzPct val="110000"/>
            </a:pPr>
            <a:r>
              <a:rPr lang="en-US" altLang="zh-CN" b="1" dirty="0">
                <a:sym typeface="+mn-ea"/>
              </a:rPr>
              <a:t>3</a:t>
            </a:r>
            <a:r>
              <a:rPr lang="zh-CN" altLang="en-US" b="1" dirty="0">
                <a:sym typeface="+mn-ea"/>
              </a:rPr>
              <a:t>．能量范围广，能量谱密度分布也多种多样</a:t>
            </a:r>
            <a:endParaRPr lang="zh-CN" altLang="en-US" b="1"/>
          </a:p>
        </p:txBody>
      </p:sp>
      <p:sp>
        <p:nvSpPr>
          <p:cNvPr id="15363" name="内容占位符 2"/>
          <p:cNvSpPr>
            <a:spLocks noGrp="1"/>
          </p:cNvSpPr>
          <p:nvPr userDrawn="1"/>
        </p:nvSpPr>
        <p:spPr>
          <a:xfrm>
            <a:off x="1406525" y="2008505"/>
            <a:ext cx="2232660" cy="95631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eaLnBrk="1">
              <a:buClrTx/>
              <a:buSzPct val="110000"/>
              <a:buNone/>
            </a:pPr>
            <a:r>
              <a:rPr lang="zh-CN" altLang="en-US" sz="1600" kern="1200" dirty="0"/>
              <a:t>大的如雷电能量，雷电流可达数百千安，且高频和直流的成分大；</a:t>
            </a:r>
          </a:p>
        </p:txBody>
      </p:sp>
      <p:sp>
        <p:nvSpPr>
          <p:cNvPr id="15364" name="内容占位符 5"/>
          <p:cNvSpPr>
            <a:spLocks noGrp="1"/>
          </p:cNvSpPr>
          <p:nvPr userDrawn="1"/>
        </p:nvSpPr>
        <p:spPr>
          <a:xfrm>
            <a:off x="5816600" y="2008505"/>
            <a:ext cx="2179955" cy="90551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eaLnBrk="1">
              <a:buClrTx/>
              <a:buSzPct val="110000"/>
              <a:buNone/>
            </a:pPr>
            <a:r>
              <a:rPr lang="zh-CN" altLang="en-US" sz="1600" kern="1200" dirty="0"/>
              <a:t>对于大能量的危害，合理控制能量的泄放是主要的防护手段。</a:t>
            </a:r>
          </a:p>
          <a:p>
            <a:pPr marL="0" indent="0" algn="just" eaLnBrk="1">
              <a:buClrTx/>
              <a:buSzPct val="110000"/>
              <a:buNone/>
            </a:pPr>
            <a:endParaRPr lang="zh-CN" altLang="en-US" sz="1600" kern="1200" dirty="0"/>
          </a:p>
        </p:txBody>
      </p:sp>
      <p:grpSp>
        <p:nvGrpSpPr>
          <p:cNvPr id="2" name="组合 1"/>
          <p:cNvGrpSpPr/>
          <p:nvPr/>
        </p:nvGrpSpPr>
        <p:grpSpPr>
          <a:xfrm>
            <a:off x="3117850" y="385445"/>
            <a:ext cx="2943860" cy="398780"/>
            <a:chOff x="4010" y="607"/>
            <a:chExt cx="4636" cy="628"/>
          </a:xfrm>
        </p:grpSpPr>
        <p:grpSp>
          <p:nvGrpSpPr>
            <p:cNvPr id="9" name="组合 8"/>
            <p:cNvGrpSpPr/>
            <p:nvPr/>
          </p:nvGrpSpPr>
          <p:grpSpPr>
            <a:xfrm>
              <a:off x="4010" y="657"/>
              <a:ext cx="4637" cy="511"/>
              <a:chOff x="4053" y="657"/>
              <a:chExt cx="4637"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863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84" y="607"/>
              <a:ext cx="42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电气事故的类型与特点</a:t>
              </a:r>
            </a:p>
          </p:txBody>
        </p:sp>
      </p:grpSp>
      <p:sp>
        <p:nvSpPr>
          <p:cNvPr id="15" name="文本框 14"/>
          <p:cNvSpPr txBox="1"/>
          <p:nvPr/>
        </p:nvSpPr>
        <p:spPr>
          <a:xfrm>
            <a:off x="5816600" y="3300730"/>
            <a:ext cx="2085975" cy="829945"/>
          </a:xfrm>
          <a:prstGeom prst="rect">
            <a:avLst/>
          </a:prstGeom>
          <a:noFill/>
        </p:spPr>
        <p:txBody>
          <a:bodyPr wrap="square" rtlCol="0" anchor="t">
            <a:spAutoFit/>
          </a:bodyPr>
          <a:lstStyle/>
          <a:p>
            <a:pPr algn="just"/>
            <a:r>
              <a:rPr lang="zh-CN" altLang="en-US" sz="1600" b="1" dirty="0">
                <a:sym typeface="+mn-ea"/>
              </a:rPr>
              <a:t>而对于小能量的危害，能否灵敏地感知这种危害是防护的关键。</a:t>
            </a:r>
          </a:p>
        </p:txBody>
      </p:sp>
      <p:sp>
        <p:nvSpPr>
          <p:cNvPr id="16" name="文本框 15"/>
          <p:cNvSpPr txBox="1"/>
          <p:nvPr/>
        </p:nvSpPr>
        <p:spPr>
          <a:xfrm>
            <a:off x="1406525" y="3300730"/>
            <a:ext cx="2089785" cy="829945"/>
          </a:xfrm>
          <a:prstGeom prst="rect">
            <a:avLst/>
          </a:prstGeom>
          <a:noFill/>
        </p:spPr>
        <p:txBody>
          <a:bodyPr wrap="square" rtlCol="0" anchor="t">
            <a:spAutoFit/>
          </a:bodyPr>
          <a:lstStyle/>
          <a:p>
            <a:r>
              <a:rPr lang="zh-CN" altLang="en-US" sz="1600" b="1" dirty="0">
                <a:sym typeface="+mn-ea"/>
              </a:rPr>
              <a:t>小的如电击电流，以工频电流为主，电流仅为毫安级。 </a:t>
            </a:r>
          </a:p>
        </p:txBody>
      </p:sp>
      <p:grpSp>
        <p:nvGrpSpPr>
          <p:cNvPr id="4" name="组合 3"/>
          <p:cNvGrpSpPr/>
          <p:nvPr/>
        </p:nvGrpSpPr>
        <p:grpSpPr>
          <a:xfrm>
            <a:off x="1099820" y="2058670"/>
            <a:ext cx="7087870" cy="966470"/>
            <a:chOff x="2391" y="2627"/>
            <a:chExt cx="11162" cy="1522"/>
          </a:xfrm>
        </p:grpSpPr>
        <p:sp>
          <p:nvSpPr>
            <p:cNvPr id="30" name="îṥļíḋè"/>
            <p:cNvSpPr/>
            <p:nvPr/>
          </p:nvSpPr>
          <p:spPr>
            <a:xfrm>
              <a:off x="2391"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31" name="îşļíḍé"/>
            <p:cNvSpPr/>
            <p:nvPr/>
          </p:nvSpPr>
          <p:spPr>
            <a:xfrm flipH="1">
              <a:off x="3794"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5" name="î$1îḓe"/>
            <p:cNvSpPr/>
            <p:nvPr/>
          </p:nvSpPr>
          <p:spPr>
            <a:xfrm>
              <a:off x="7230" y="2721"/>
              <a:ext cx="1634" cy="142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258C8B"/>
            </a:solidFill>
            <a:ln>
              <a:noFill/>
            </a:ln>
            <a:effectLst>
              <a:outerShdw dist="38100" sx="102000" sy="102000" algn="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26" name="îšlîḋé"/>
            <p:cNvSpPr/>
            <p:nvPr/>
          </p:nvSpPr>
          <p:spPr>
            <a:xfrm>
              <a:off x="9397"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27" name="ïṣ1iḋe"/>
            <p:cNvSpPr/>
            <p:nvPr/>
          </p:nvSpPr>
          <p:spPr>
            <a:xfrm flipH="1">
              <a:off x="10800"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6" name="组合 5"/>
          <p:cNvGrpSpPr/>
          <p:nvPr/>
        </p:nvGrpSpPr>
        <p:grpSpPr>
          <a:xfrm>
            <a:off x="1099820" y="3363595"/>
            <a:ext cx="7087870" cy="966470"/>
            <a:chOff x="2391" y="2627"/>
            <a:chExt cx="11162" cy="1522"/>
          </a:xfrm>
        </p:grpSpPr>
        <p:sp>
          <p:nvSpPr>
            <p:cNvPr id="7" name="îṥļíḋè"/>
            <p:cNvSpPr/>
            <p:nvPr/>
          </p:nvSpPr>
          <p:spPr>
            <a:xfrm>
              <a:off x="2391"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8" name="îşļíḍé"/>
            <p:cNvSpPr/>
            <p:nvPr/>
          </p:nvSpPr>
          <p:spPr>
            <a:xfrm flipH="1">
              <a:off x="3794"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17" name="î$1îḓe"/>
            <p:cNvSpPr/>
            <p:nvPr/>
          </p:nvSpPr>
          <p:spPr>
            <a:xfrm>
              <a:off x="7230" y="2721"/>
              <a:ext cx="1634" cy="1428"/>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7AC0C4"/>
            </a:solidFill>
            <a:ln>
              <a:noFill/>
            </a:ln>
            <a:effectLst>
              <a:outerShdw dist="38100" sx="102000" sy="102000" algn="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20" name="îšlîḋé"/>
            <p:cNvSpPr/>
            <p:nvPr/>
          </p:nvSpPr>
          <p:spPr>
            <a:xfrm>
              <a:off x="9397"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21" name="ïṣ1iḋe"/>
            <p:cNvSpPr/>
            <p:nvPr/>
          </p:nvSpPr>
          <p:spPr>
            <a:xfrm flipH="1">
              <a:off x="10800" y="2627"/>
              <a:ext cx="2753" cy="1507"/>
            </a:xfrm>
            <a:prstGeom prst="corner">
              <a:avLst>
                <a:gd name="adj1" fmla="val 13050"/>
                <a:gd name="adj2" fmla="val 11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7850" y="385445"/>
            <a:ext cx="2943860" cy="398780"/>
            <a:chOff x="4010" y="607"/>
            <a:chExt cx="4636" cy="628"/>
          </a:xfrm>
        </p:grpSpPr>
        <p:grpSp>
          <p:nvGrpSpPr>
            <p:cNvPr id="9" name="组合 8"/>
            <p:cNvGrpSpPr/>
            <p:nvPr/>
          </p:nvGrpSpPr>
          <p:grpSpPr>
            <a:xfrm>
              <a:off x="4010" y="657"/>
              <a:ext cx="4637" cy="511"/>
              <a:chOff x="4053" y="657"/>
              <a:chExt cx="4637"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863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84" y="607"/>
              <a:ext cx="42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电气事故的类型与特点</a:t>
              </a:r>
            </a:p>
          </p:txBody>
        </p:sp>
      </p:grpSp>
      <p:sp>
        <p:nvSpPr>
          <p:cNvPr id="13" name="文本框 12"/>
          <p:cNvSpPr txBox="1"/>
          <p:nvPr/>
        </p:nvSpPr>
        <p:spPr>
          <a:xfrm>
            <a:off x="1301750" y="1314450"/>
            <a:ext cx="5321300" cy="368300"/>
          </a:xfrm>
          <a:prstGeom prst="rect">
            <a:avLst/>
          </a:prstGeom>
          <a:noFill/>
        </p:spPr>
        <p:txBody>
          <a:bodyPr wrap="square" rtlCol="0" anchor="t">
            <a:spAutoFit/>
          </a:bodyPr>
          <a:lstStyle/>
          <a:p>
            <a:pPr eaLnBrk="1"/>
            <a:r>
              <a:rPr lang="en-US" altLang="zh-CN" dirty="0">
                <a:sym typeface="+mn-ea"/>
              </a:rPr>
              <a:t>4</a:t>
            </a:r>
            <a:r>
              <a:rPr lang="zh-CN" altLang="en-US" dirty="0">
                <a:sym typeface="+mn-ea"/>
              </a:rPr>
              <a:t>．作用时间长短不一</a:t>
            </a:r>
            <a:endParaRPr lang="zh-CN" altLang="en-US"/>
          </a:p>
        </p:txBody>
      </p:sp>
      <p:sp>
        <p:nvSpPr>
          <p:cNvPr id="3" name="文本框 2"/>
          <p:cNvSpPr txBox="1"/>
          <p:nvPr/>
        </p:nvSpPr>
        <p:spPr>
          <a:xfrm>
            <a:off x="2421255" y="2012950"/>
            <a:ext cx="4297680" cy="368300"/>
          </a:xfrm>
          <a:prstGeom prst="rect">
            <a:avLst/>
          </a:prstGeom>
          <a:noFill/>
        </p:spPr>
        <p:txBody>
          <a:bodyPr wrap="none" rtlCol="0" anchor="t">
            <a:spAutoFit/>
          </a:bodyPr>
          <a:lstStyle/>
          <a:p>
            <a:r>
              <a:rPr lang="zh-CN" altLang="en-US" dirty="0">
                <a:sym typeface="+mn-ea"/>
              </a:rPr>
              <a:t>短者如雷电过程，持续时间仅为微秒级；</a:t>
            </a:r>
            <a:endParaRPr lang="zh-CN" altLang="en-US"/>
          </a:p>
        </p:txBody>
      </p:sp>
      <p:sp>
        <p:nvSpPr>
          <p:cNvPr id="6" name="文本框 5"/>
          <p:cNvSpPr txBox="1"/>
          <p:nvPr/>
        </p:nvSpPr>
        <p:spPr>
          <a:xfrm>
            <a:off x="2421255" y="2910205"/>
            <a:ext cx="5953125" cy="645160"/>
          </a:xfrm>
          <a:prstGeom prst="rect">
            <a:avLst/>
          </a:prstGeom>
          <a:noFill/>
        </p:spPr>
        <p:txBody>
          <a:bodyPr wrap="square" rtlCol="0" anchor="t">
            <a:spAutoFit/>
          </a:bodyPr>
          <a:lstStyle/>
          <a:p>
            <a:r>
              <a:rPr lang="zh-CN" altLang="en-US" dirty="0">
                <a:sym typeface="+mn-ea"/>
              </a:rPr>
              <a:t>长者如导线间的间歇性电弧短路，通常要持续数分钟至数小时才会引发火灾；</a:t>
            </a:r>
            <a:endParaRPr lang="zh-CN" altLang="en-US"/>
          </a:p>
        </p:txBody>
      </p:sp>
      <p:sp>
        <p:nvSpPr>
          <p:cNvPr id="7" name="文本框 6"/>
          <p:cNvSpPr txBox="1"/>
          <p:nvPr/>
        </p:nvSpPr>
        <p:spPr>
          <a:xfrm>
            <a:off x="2421255" y="3789045"/>
            <a:ext cx="5953760" cy="645160"/>
          </a:xfrm>
          <a:prstGeom prst="rect">
            <a:avLst/>
          </a:prstGeom>
          <a:noFill/>
        </p:spPr>
        <p:txBody>
          <a:bodyPr wrap="square" rtlCol="0" anchor="t">
            <a:spAutoFit/>
          </a:bodyPr>
          <a:lstStyle/>
          <a:p>
            <a:pPr eaLnBrk="1"/>
            <a:r>
              <a:rPr lang="zh-CN" altLang="en-US" dirty="0">
                <a:sym typeface="+mn-ea"/>
              </a:rPr>
              <a:t>而电气设备的轻微过载，持续时间可达数年，使绝缘的寿命缩短，最终才导致因绝缘损坏而产生漏电、短路或火灾。</a:t>
            </a:r>
            <a:endParaRPr lang="zh-CN" altLang="en-US"/>
          </a:p>
        </p:txBody>
      </p:sp>
      <p:grpSp>
        <p:nvGrpSpPr>
          <p:cNvPr id="8" name="2648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05740" y="1781175"/>
            <a:ext cx="6683375" cy="2903855"/>
            <a:chOff x="0" y="1130300"/>
            <a:chExt cx="11518033" cy="5003800"/>
          </a:xfrm>
        </p:grpSpPr>
        <p:sp>
          <p:nvSpPr>
            <p:cNvPr id="14" name="iṧḻíḑé"/>
            <p:cNvSpPr/>
            <p:nvPr/>
          </p:nvSpPr>
          <p:spPr>
            <a:xfrm>
              <a:off x="0" y="1130300"/>
              <a:ext cx="1708030" cy="5003800"/>
            </a:xfrm>
            <a:prstGeom prst="rect">
              <a:avLst/>
            </a:prstGeom>
            <a:blipFill rotWithShape="1">
              <a:blip r:embed="rId4"/>
              <a:stretch>
                <a:fillRect/>
              </a:stretch>
            </a:blipFill>
            <a:ln w="762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15" name="íšḻiďé"/>
            <p:cNvSpPr/>
            <p:nvPr/>
          </p:nvSpPr>
          <p:spPr>
            <a:xfrm>
              <a:off x="1889185" y="1130300"/>
              <a:ext cx="1708030" cy="1543889"/>
            </a:xfrm>
            <a:prstGeom prst="rect">
              <a:avLst/>
            </a:prstGeom>
            <a:solidFill>
              <a:srgbClr val="7AC0C4"/>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6" name="ïŝ1îḋe"/>
            <p:cNvSpPr/>
            <p:nvPr/>
          </p:nvSpPr>
          <p:spPr>
            <a:xfrm>
              <a:off x="1889185" y="2860256"/>
              <a:ext cx="1708030" cy="1543889"/>
            </a:xfrm>
            <a:prstGeom prst="rect">
              <a:avLst/>
            </a:prstGeom>
            <a:solidFill>
              <a:srgbClr val="45897D"/>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7" name="îşḻïḍe"/>
            <p:cNvSpPr/>
            <p:nvPr/>
          </p:nvSpPr>
          <p:spPr>
            <a:xfrm>
              <a:off x="1889185" y="4590211"/>
              <a:ext cx="1708030" cy="1543889"/>
            </a:xfrm>
            <a:prstGeom prst="rect">
              <a:avLst/>
            </a:prstGeom>
            <a:solidFill>
              <a:schemeClr val="accent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8" name="ïšļiḋè"/>
            <p:cNvSpPr/>
            <p:nvPr/>
          </p:nvSpPr>
          <p:spPr>
            <a:xfrm>
              <a:off x="2483506" y="1630386"/>
              <a:ext cx="519389" cy="543716"/>
            </a:xfrm>
            <a:custGeom>
              <a:avLst/>
              <a:gdLst>
                <a:gd name="T0" fmla="*/ 4199 w 4494"/>
                <a:gd name="T1" fmla="*/ 3838 h 4712"/>
                <a:gd name="T2" fmla="*/ 3932 w 4494"/>
                <a:gd name="T3" fmla="*/ 2881 h 4712"/>
                <a:gd name="T4" fmla="*/ 2447 w 4494"/>
                <a:gd name="T5" fmla="*/ 2438 h 4712"/>
                <a:gd name="T6" fmla="*/ 3263 w 4494"/>
                <a:gd name="T7" fmla="*/ 2440 h 4712"/>
                <a:gd name="T8" fmla="*/ 3263 w 4494"/>
                <a:gd name="T9" fmla="*/ 897 h 4712"/>
                <a:gd name="T10" fmla="*/ 2194 w 4494"/>
                <a:gd name="T11" fmla="*/ 0 h 4712"/>
                <a:gd name="T12" fmla="*/ 460 w 4494"/>
                <a:gd name="T13" fmla="*/ 1619 h 4712"/>
                <a:gd name="T14" fmla="*/ 2047 w 4494"/>
                <a:gd name="T15" fmla="*/ 2438 h 4712"/>
                <a:gd name="T16" fmla="*/ 562 w 4494"/>
                <a:gd name="T17" fmla="*/ 2881 h 4712"/>
                <a:gd name="T18" fmla="*/ 296 w 4494"/>
                <a:gd name="T19" fmla="*/ 3838 h 4712"/>
                <a:gd name="T20" fmla="*/ 0 w 4494"/>
                <a:gd name="T21" fmla="*/ 3971 h 4712"/>
                <a:gd name="T22" fmla="*/ 134 w 4494"/>
                <a:gd name="T23" fmla="*/ 4712 h 4712"/>
                <a:gd name="T24" fmla="*/ 991 w 4494"/>
                <a:gd name="T25" fmla="*/ 4579 h 4712"/>
                <a:gd name="T26" fmla="*/ 858 w 4494"/>
                <a:gd name="T27" fmla="*/ 3838 h 4712"/>
                <a:gd name="T28" fmla="*/ 696 w 4494"/>
                <a:gd name="T29" fmla="*/ 3281 h 4712"/>
                <a:gd name="T30" fmla="*/ 2047 w 4494"/>
                <a:gd name="T31" fmla="*/ 3838 h 4712"/>
                <a:gd name="T32" fmla="*/ 1752 w 4494"/>
                <a:gd name="T33" fmla="*/ 3971 h 4712"/>
                <a:gd name="T34" fmla="*/ 1885 w 4494"/>
                <a:gd name="T35" fmla="*/ 4712 h 4712"/>
                <a:gd name="T36" fmla="*/ 2742 w 4494"/>
                <a:gd name="T37" fmla="*/ 4579 h 4712"/>
                <a:gd name="T38" fmla="*/ 2609 w 4494"/>
                <a:gd name="T39" fmla="*/ 3838 h 4712"/>
                <a:gd name="T40" fmla="*/ 2447 w 4494"/>
                <a:gd name="T41" fmla="*/ 3281 h 4712"/>
                <a:gd name="T42" fmla="*/ 3799 w 4494"/>
                <a:gd name="T43" fmla="*/ 3838 h 4712"/>
                <a:gd name="T44" fmla="*/ 3503 w 4494"/>
                <a:gd name="T45" fmla="*/ 3971 h 4712"/>
                <a:gd name="T46" fmla="*/ 3637 w 4494"/>
                <a:gd name="T47" fmla="*/ 4712 h 4712"/>
                <a:gd name="T48" fmla="*/ 4494 w 4494"/>
                <a:gd name="T49" fmla="*/ 4579 h 4712"/>
                <a:gd name="T50" fmla="*/ 4360 w 4494"/>
                <a:gd name="T51" fmla="*/ 3838 h 4712"/>
                <a:gd name="T52" fmla="*/ 1278 w 4494"/>
                <a:gd name="T53" fmla="*/ 1201 h 4712"/>
                <a:gd name="T54" fmla="*/ 1288 w 4494"/>
                <a:gd name="T55" fmla="*/ 1201 h 4712"/>
                <a:gd name="T56" fmla="*/ 1311 w 4494"/>
                <a:gd name="T57" fmla="*/ 1202 h 4712"/>
                <a:gd name="T58" fmla="*/ 2194 w 4494"/>
                <a:gd name="T59" fmla="*/ 400 h 4712"/>
                <a:gd name="T60" fmla="*/ 2858 w 4494"/>
                <a:gd name="T61" fmla="*/ 1073 h 4712"/>
                <a:gd name="T62" fmla="*/ 2915 w 4494"/>
                <a:gd name="T63" fmla="*/ 1252 h 4712"/>
                <a:gd name="T64" fmla="*/ 3148 w 4494"/>
                <a:gd name="T65" fmla="*/ 1315 h 4712"/>
                <a:gd name="T66" fmla="*/ 3634 w 4494"/>
                <a:gd name="T67" fmla="*/ 1668 h 4712"/>
                <a:gd name="T68" fmla="*/ 2832 w 4494"/>
                <a:gd name="T69" fmla="*/ 2039 h 4712"/>
                <a:gd name="T70" fmla="*/ 1278 w 4494"/>
                <a:gd name="T71" fmla="*/ 2038 h 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4" h="4712">
                  <a:moveTo>
                    <a:pt x="4360" y="3838"/>
                  </a:moveTo>
                  <a:lnTo>
                    <a:pt x="4199" y="3838"/>
                  </a:lnTo>
                  <a:lnTo>
                    <a:pt x="4199" y="3148"/>
                  </a:lnTo>
                  <a:cubicBezTo>
                    <a:pt x="4199" y="3001"/>
                    <a:pt x="4079" y="2881"/>
                    <a:pt x="3932" y="2881"/>
                  </a:cubicBezTo>
                  <a:lnTo>
                    <a:pt x="2447" y="2881"/>
                  </a:lnTo>
                  <a:lnTo>
                    <a:pt x="2447" y="2438"/>
                  </a:lnTo>
                  <a:cubicBezTo>
                    <a:pt x="2520" y="2438"/>
                    <a:pt x="2675" y="2438"/>
                    <a:pt x="2831" y="2439"/>
                  </a:cubicBezTo>
                  <a:cubicBezTo>
                    <a:pt x="3043" y="2439"/>
                    <a:pt x="3256" y="2440"/>
                    <a:pt x="3263" y="2440"/>
                  </a:cubicBezTo>
                  <a:cubicBezTo>
                    <a:pt x="3688" y="2440"/>
                    <a:pt x="4034" y="2094"/>
                    <a:pt x="4034" y="1668"/>
                  </a:cubicBezTo>
                  <a:cubicBezTo>
                    <a:pt x="4034" y="1243"/>
                    <a:pt x="3688" y="897"/>
                    <a:pt x="3263" y="897"/>
                  </a:cubicBezTo>
                  <a:cubicBezTo>
                    <a:pt x="3257" y="897"/>
                    <a:pt x="3251" y="897"/>
                    <a:pt x="3245" y="897"/>
                  </a:cubicBezTo>
                  <a:cubicBezTo>
                    <a:pt x="3165" y="389"/>
                    <a:pt x="2724" y="0"/>
                    <a:pt x="2194" y="0"/>
                  </a:cubicBezTo>
                  <a:cubicBezTo>
                    <a:pt x="1698" y="0"/>
                    <a:pt x="1276" y="339"/>
                    <a:pt x="1161" y="809"/>
                  </a:cubicBezTo>
                  <a:cubicBezTo>
                    <a:pt x="765" y="866"/>
                    <a:pt x="460" y="1208"/>
                    <a:pt x="460" y="1619"/>
                  </a:cubicBezTo>
                  <a:cubicBezTo>
                    <a:pt x="460" y="2071"/>
                    <a:pt x="827" y="2438"/>
                    <a:pt x="1278" y="2438"/>
                  </a:cubicBezTo>
                  <a:lnTo>
                    <a:pt x="2047" y="2438"/>
                  </a:lnTo>
                  <a:lnTo>
                    <a:pt x="2047" y="2881"/>
                  </a:lnTo>
                  <a:lnTo>
                    <a:pt x="562" y="2881"/>
                  </a:lnTo>
                  <a:cubicBezTo>
                    <a:pt x="415" y="2881"/>
                    <a:pt x="296" y="3001"/>
                    <a:pt x="296" y="3148"/>
                  </a:cubicBezTo>
                  <a:lnTo>
                    <a:pt x="296" y="3838"/>
                  </a:lnTo>
                  <a:lnTo>
                    <a:pt x="134" y="3838"/>
                  </a:lnTo>
                  <a:cubicBezTo>
                    <a:pt x="60" y="3838"/>
                    <a:pt x="0" y="3897"/>
                    <a:pt x="0" y="3971"/>
                  </a:cubicBezTo>
                  <a:lnTo>
                    <a:pt x="0" y="4579"/>
                  </a:lnTo>
                  <a:cubicBezTo>
                    <a:pt x="0" y="4652"/>
                    <a:pt x="60" y="4712"/>
                    <a:pt x="134" y="4712"/>
                  </a:cubicBezTo>
                  <a:lnTo>
                    <a:pt x="858" y="4712"/>
                  </a:lnTo>
                  <a:cubicBezTo>
                    <a:pt x="931" y="4712"/>
                    <a:pt x="991" y="4652"/>
                    <a:pt x="991" y="4579"/>
                  </a:cubicBezTo>
                  <a:lnTo>
                    <a:pt x="991" y="3971"/>
                  </a:lnTo>
                  <a:cubicBezTo>
                    <a:pt x="991" y="3897"/>
                    <a:pt x="931" y="3838"/>
                    <a:pt x="858" y="3838"/>
                  </a:cubicBezTo>
                  <a:lnTo>
                    <a:pt x="696" y="3838"/>
                  </a:lnTo>
                  <a:lnTo>
                    <a:pt x="696" y="3281"/>
                  </a:lnTo>
                  <a:lnTo>
                    <a:pt x="2047" y="3281"/>
                  </a:lnTo>
                  <a:lnTo>
                    <a:pt x="2047" y="3838"/>
                  </a:lnTo>
                  <a:lnTo>
                    <a:pt x="1885" y="3838"/>
                  </a:lnTo>
                  <a:cubicBezTo>
                    <a:pt x="1812" y="3838"/>
                    <a:pt x="1752" y="3897"/>
                    <a:pt x="1752" y="3971"/>
                  </a:cubicBezTo>
                  <a:lnTo>
                    <a:pt x="1752" y="4579"/>
                  </a:lnTo>
                  <a:cubicBezTo>
                    <a:pt x="1752" y="4652"/>
                    <a:pt x="1812" y="4712"/>
                    <a:pt x="1885" y="4712"/>
                  </a:cubicBezTo>
                  <a:lnTo>
                    <a:pt x="2609" y="4712"/>
                  </a:lnTo>
                  <a:cubicBezTo>
                    <a:pt x="2682" y="4712"/>
                    <a:pt x="2742" y="4652"/>
                    <a:pt x="2742" y="4579"/>
                  </a:cubicBezTo>
                  <a:lnTo>
                    <a:pt x="2742" y="3971"/>
                  </a:lnTo>
                  <a:cubicBezTo>
                    <a:pt x="2742" y="3897"/>
                    <a:pt x="2682" y="3838"/>
                    <a:pt x="2609" y="3838"/>
                  </a:cubicBezTo>
                  <a:lnTo>
                    <a:pt x="2447" y="3838"/>
                  </a:lnTo>
                  <a:lnTo>
                    <a:pt x="2447" y="3281"/>
                  </a:lnTo>
                  <a:lnTo>
                    <a:pt x="3799" y="3281"/>
                  </a:lnTo>
                  <a:lnTo>
                    <a:pt x="3799" y="3838"/>
                  </a:lnTo>
                  <a:lnTo>
                    <a:pt x="3637" y="3838"/>
                  </a:lnTo>
                  <a:cubicBezTo>
                    <a:pt x="3563" y="3838"/>
                    <a:pt x="3503" y="3897"/>
                    <a:pt x="3503" y="3971"/>
                  </a:cubicBezTo>
                  <a:lnTo>
                    <a:pt x="3503" y="4579"/>
                  </a:lnTo>
                  <a:cubicBezTo>
                    <a:pt x="3503" y="4652"/>
                    <a:pt x="3563" y="4712"/>
                    <a:pt x="3637" y="4712"/>
                  </a:cubicBezTo>
                  <a:lnTo>
                    <a:pt x="4360" y="4712"/>
                  </a:lnTo>
                  <a:cubicBezTo>
                    <a:pt x="4434" y="4712"/>
                    <a:pt x="4494" y="4652"/>
                    <a:pt x="4494" y="4579"/>
                  </a:cubicBezTo>
                  <a:lnTo>
                    <a:pt x="4494" y="3971"/>
                  </a:lnTo>
                  <a:cubicBezTo>
                    <a:pt x="4494" y="3897"/>
                    <a:pt x="4434" y="3838"/>
                    <a:pt x="4360" y="3838"/>
                  </a:cubicBezTo>
                  <a:close/>
                  <a:moveTo>
                    <a:pt x="860" y="1619"/>
                  </a:moveTo>
                  <a:cubicBezTo>
                    <a:pt x="860" y="1389"/>
                    <a:pt x="1048" y="1201"/>
                    <a:pt x="1278" y="1201"/>
                  </a:cubicBezTo>
                  <a:lnTo>
                    <a:pt x="1283" y="1201"/>
                  </a:lnTo>
                  <a:cubicBezTo>
                    <a:pt x="1284" y="1201"/>
                    <a:pt x="1286" y="1201"/>
                    <a:pt x="1288" y="1201"/>
                  </a:cubicBezTo>
                  <a:cubicBezTo>
                    <a:pt x="1288" y="1201"/>
                    <a:pt x="1289" y="1201"/>
                    <a:pt x="1290" y="1201"/>
                  </a:cubicBezTo>
                  <a:cubicBezTo>
                    <a:pt x="1297" y="1202"/>
                    <a:pt x="1304" y="1202"/>
                    <a:pt x="1311" y="1202"/>
                  </a:cubicBezTo>
                  <a:cubicBezTo>
                    <a:pt x="1408" y="1202"/>
                    <a:pt x="1519" y="1136"/>
                    <a:pt x="1534" y="992"/>
                  </a:cubicBezTo>
                  <a:cubicBezTo>
                    <a:pt x="1571" y="654"/>
                    <a:pt x="1854" y="400"/>
                    <a:pt x="2194" y="400"/>
                  </a:cubicBezTo>
                  <a:cubicBezTo>
                    <a:pt x="2560" y="400"/>
                    <a:pt x="2858" y="698"/>
                    <a:pt x="2858" y="1064"/>
                  </a:cubicBezTo>
                  <a:lnTo>
                    <a:pt x="2858" y="1073"/>
                  </a:lnTo>
                  <a:cubicBezTo>
                    <a:pt x="2858" y="1074"/>
                    <a:pt x="2858" y="1076"/>
                    <a:pt x="2858" y="1078"/>
                  </a:cubicBezTo>
                  <a:cubicBezTo>
                    <a:pt x="2853" y="1144"/>
                    <a:pt x="2873" y="1205"/>
                    <a:pt x="2915" y="1252"/>
                  </a:cubicBezTo>
                  <a:cubicBezTo>
                    <a:pt x="2957" y="1299"/>
                    <a:pt x="3017" y="1325"/>
                    <a:pt x="3080" y="1325"/>
                  </a:cubicBezTo>
                  <a:cubicBezTo>
                    <a:pt x="3103" y="1325"/>
                    <a:pt x="3126" y="1322"/>
                    <a:pt x="3148" y="1315"/>
                  </a:cubicBezTo>
                  <a:cubicBezTo>
                    <a:pt x="3185" y="1303"/>
                    <a:pt x="3224" y="1297"/>
                    <a:pt x="3263" y="1297"/>
                  </a:cubicBezTo>
                  <a:cubicBezTo>
                    <a:pt x="3468" y="1297"/>
                    <a:pt x="3634" y="1463"/>
                    <a:pt x="3634" y="1668"/>
                  </a:cubicBezTo>
                  <a:cubicBezTo>
                    <a:pt x="3634" y="1873"/>
                    <a:pt x="3468" y="2040"/>
                    <a:pt x="3263" y="2040"/>
                  </a:cubicBezTo>
                  <a:cubicBezTo>
                    <a:pt x="3255" y="2040"/>
                    <a:pt x="3043" y="2039"/>
                    <a:pt x="2832" y="2039"/>
                  </a:cubicBezTo>
                  <a:cubicBezTo>
                    <a:pt x="2621" y="2038"/>
                    <a:pt x="2411" y="2038"/>
                    <a:pt x="2405" y="2038"/>
                  </a:cubicBezTo>
                  <a:lnTo>
                    <a:pt x="1278" y="2038"/>
                  </a:lnTo>
                  <a:cubicBezTo>
                    <a:pt x="1048" y="2038"/>
                    <a:pt x="860" y="1850"/>
                    <a:pt x="860" y="1619"/>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9" name="ïşḻiḋè"/>
            <p:cNvSpPr/>
            <p:nvPr/>
          </p:nvSpPr>
          <p:spPr>
            <a:xfrm>
              <a:off x="2471342" y="3397646"/>
              <a:ext cx="543716" cy="469107"/>
            </a:xfrm>
            <a:custGeom>
              <a:avLst/>
              <a:gdLst>
                <a:gd name="connsiteX0" fmla="*/ 470014 w 606298"/>
                <a:gd name="connsiteY0" fmla="*/ 471938 h 523102"/>
                <a:gd name="connsiteX1" fmla="*/ 453448 w 606298"/>
                <a:gd name="connsiteY1" fmla="*/ 488480 h 523102"/>
                <a:gd name="connsiteX2" fmla="*/ 455470 w 606298"/>
                <a:gd name="connsiteY2" fmla="*/ 495885 h 523102"/>
                <a:gd name="connsiteX3" fmla="*/ 470014 w 606298"/>
                <a:gd name="connsiteY3" fmla="*/ 504925 h 523102"/>
                <a:gd name="connsiteX4" fmla="*/ 484557 w 606298"/>
                <a:gd name="connsiteY4" fmla="*/ 495885 h 523102"/>
                <a:gd name="connsiteX5" fmla="*/ 486483 w 606298"/>
                <a:gd name="connsiteY5" fmla="*/ 488480 h 523102"/>
                <a:gd name="connsiteX6" fmla="*/ 470014 w 606298"/>
                <a:gd name="connsiteY6" fmla="*/ 471938 h 523102"/>
                <a:gd name="connsiteX7" fmla="*/ 381212 w 606298"/>
                <a:gd name="connsiteY7" fmla="*/ 203804 h 523102"/>
                <a:gd name="connsiteX8" fmla="*/ 374278 w 606298"/>
                <a:gd name="connsiteY8" fmla="*/ 210728 h 523102"/>
                <a:gd name="connsiteX9" fmla="*/ 374278 w 606298"/>
                <a:gd name="connsiteY9" fmla="*/ 456646 h 523102"/>
                <a:gd name="connsiteX10" fmla="*/ 565653 w 606298"/>
                <a:gd name="connsiteY10" fmla="*/ 456646 h 523102"/>
                <a:gd name="connsiteX11" fmla="*/ 565653 w 606298"/>
                <a:gd name="connsiteY11" fmla="*/ 210728 h 523102"/>
                <a:gd name="connsiteX12" fmla="*/ 558719 w 606298"/>
                <a:gd name="connsiteY12" fmla="*/ 203804 h 523102"/>
                <a:gd name="connsiteX13" fmla="*/ 381212 w 606298"/>
                <a:gd name="connsiteY13" fmla="*/ 163218 h 523102"/>
                <a:gd name="connsiteX14" fmla="*/ 558719 w 606298"/>
                <a:gd name="connsiteY14" fmla="*/ 163218 h 523102"/>
                <a:gd name="connsiteX15" fmla="*/ 606298 w 606298"/>
                <a:gd name="connsiteY15" fmla="*/ 210728 h 523102"/>
                <a:gd name="connsiteX16" fmla="*/ 606298 w 606298"/>
                <a:gd name="connsiteY16" fmla="*/ 475592 h 523102"/>
                <a:gd name="connsiteX17" fmla="*/ 558719 w 606298"/>
                <a:gd name="connsiteY17" fmla="*/ 523102 h 523102"/>
                <a:gd name="connsiteX18" fmla="*/ 381212 w 606298"/>
                <a:gd name="connsiteY18" fmla="*/ 523102 h 523102"/>
                <a:gd name="connsiteX19" fmla="*/ 333633 w 606298"/>
                <a:gd name="connsiteY19" fmla="*/ 475592 h 523102"/>
                <a:gd name="connsiteX20" fmla="*/ 333633 w 606298"/>
                <a:gd name="connsiteY20" fmla="*/ 210728 h 523102"/>
                <a:gd name="connsiteX21" fmla="*/ 381212 w 606298"/>
                <a:gd name="connsiteY21" fmla="*/ 163218 h 523102"/>
                <a:gd name="connsiteX22" fmla="*/ 43821 w 606298"/>
                <a:gd name="connsiteY22" fmla="*/ 0 h 523102"/>
                <a:gd name="connsiteX23" fmla="*/ 452369 w 606298"/>
                <a:gd name="connsiteY23" fmla="*/ 0 h 523102"/>
                <a:gd name="connsiteX24" fmla="*/ 496287 w 606298"/>
                <a:gd name="connsiteY24" fmla="*/ 43855 h 523102"/>
                <a:gd name="connsiteX25" fmla="*/ 496287 w 606298"/>
                <a:gd name="connsiteY25" fmla="*/ 122621 h 523102"/>
                <a:gd name="connsiteX26" fmla="*/ 455644 w 606298"/>
                <a:gd name="connsiteY26" fmla="*/ 122621 h 523102"/>
                <a:gd name="connsiteX27" fmla="*/ 455644 w 606298"/>
                <a:gd name="connsiteY27" fmla="*/ 43855 h 523102"/>
                <a:gd name="connsiteX28" fmla="*/ 452369 w 606298"/>
                <a:gd name="connsiteY28" fmla="*/ 40585 h 523102"/>
                <a:gd name="connsiteX29" fmla="*/ 43821 w 606298"/>
                <a:gd name="connsiteY29" fmla="*/ 40585 h 523102"/>
                <a:gd name="connsiteX30" fmla="*/ 40643 w 606298"/>
                <a:gd name="connsiteY30" fmla="*/ 43855 h 523102"/>
                <a:gd name="connsiteX31" fmla="*/ 40643 w 606298"/>
                <a:gd name="connsiteY31" fmla="*/ 320738 h 523102"/>
                <a:gd name="connsiteX32" fmla="*/ 43821 w 606298"/>
                <a:gd name="connsiteY32" fmla="*/ 323911 h 523102"/>
                <a:gd name="connsiteX33" fmla="*/ 292976 w 606298"/>
                <a:gd name="connsiteY33" fmla="*/ 323911 h 523102"/>
                <a:gd name="connsiteX34" fmla="*/ 292976 w 606298"/>
                <a:gd name="connsiteY34" fmla="*/ 344204 h 523102"/>
                <a:gd name="connsiteX35" fmla="*/ 292976 w 606298"/>
                <a:gd name="connsiteY35" fmla="*/ 418161 h 523102"/>
                <a:gd name="connsiteX36" fmla="*/ 292976 w 606298"/>
                <a:gd name="connsiteY36" fmla="*/ 458746 h 523102"/>
                <a:gd name="connsiteX37" fmla="*/ 159201 w 606298"/>
                <a:gd name="connsiteY37" fmla="*/ 458746 h 523102"/>
                <a:gd name="connsiteX38" fmla="*/ 138879 w 606298"/>
                <a:gd name="connsiteY38" fmla="*/ 438454 h 523102"/>
                <a:gd name="connsiteX39" fmla="*/ 159201 w 606298"/>
                <a:gd name="connsiteY39" fmla="*/ 418161 h 523102"/>
                <a:gd name="connsiteX40" fmla="*/ 180774 w 606298"/>
                <a:gd name="connsiteY40" fmla="*/ 418161 h 523102"/>
                <a:gd name="connsiteX41" fmla="*/ 180774 w 606298"/>
                <a:gd name="connsiteY41" fmla="*/ 364497 h 523102"/>
                <a:gd name="connsiteX42" fmla="*/ 43821 w 606298"/>
                <a:gd name="connsiteY42" fmla="*/ 364497 h 523102"/>
                <a:gd name="connsiteX43" fmla="*/ 0 w 606298"/>
                <a:gd name="connsiteY43" fmla="*/ 320738 h 523102"/>
                <a:gd name="connsiteX44" fmla="*/ 0 w 606298"/>
                <a:gd name="connsiteY44" fmla="*/ 43855 h 523102"/>
                <a:gd name="connsiteX45" fmla="*/ 43821 w 606298"/>
                <a:gd name="connsiteY45" fmla="*/ 0 h 52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98" h="523102">
                  <a:moveTo>
                    <a:pt x="470014" y="471938"/>
                  </a:moveTo>
                  <a:cubicBezTo>
                    <a:pt x="460864" y="471938"/>
                    <a:pt x="453448" y="479343"/>
                    <a:pt x="453448" y="488480"/>
                  </a:cubicBezTo>
                  <a:cubicBezTo>
                    <a:pt x="453448" y="491172"/>
                    <a:pt x="454314" y="493577"/>
                    <a:pt x="455470" y="495885"/>
                  </a:cubicBezTo>
                  <a:cubicBezTo>
                    <a:pt x="458167" y="501175"/>
                    <a:pt x="463561" y="504925"/>
                    <a:pt x="470014" y="504925"/>
                  </a:cubicBezTo>
                  <a:cubicBezTo>
                    <a:pt x="476370" y="504925"/>
                    <a:pt x="481764" y="501175"/>
                    <a:pt x="484557" y="495885"/>
                  </a:cubicBezTo>
                  <a:cubicBezTo>
                    <a:pt x="485713" y="493577"/>
                    <a:pt x="486483" y="491172"/>
                    <a:pt x="486483" y="488480"/>
                  </a:cubicBezTo>
                  <a:cubicBezTo>
                    <a:pt x="486483" y="479343"/>
                    <a:pt x="479067" y="471938"/>
                    <a:pt x="470014" y="471938"/>
                  </a:cubicBezTo>
                  <a:close/>
                  <a:moveTo>
                    <a:pt x="381212" y="203804"/>
                  </a:moveTo>
                  <a:cubicBezTo>
                    <a:pt x="377456" y="203804"/>
                    <a:pt x="374278" y="206881"/>
                    <a:pt x="374278" y="210728"/>
                  </a:cubicBezTo>
                  <a:lnTo>
                    <a:pt x="374278" y="456646"/>
                  </a:lnTo>
                  <a:lnTo>
                    <a:pt x="565653" y="456646"/>
                  </a:lnTo>
                  <a:lnTo>
                    <a:pt x="565653" y="210728"/>
                  </a:lnTo>
                  <a:cubicBezTo>
                    <a:pt x="565653" y="206881"/>
                    <a:pt x="562571" y="203804"/>
                    <a:pt x="558719" y="203804"/>
                  </a:cubicBezTo>
                  <a:close/>
                  <a:moveTo>
                    <a:pt x="381212" y="163218"/>
                  </a:moveTo>
                  <a:lnTo>
                    <a:pt x="558719" y="163218"/>
                  </a:lnTo>
                  <a:cubicBezTo>
                    <a:pt x="585013" y="163218"/>
                    <a:pt x="606298" y="184473"/>
                    <a:pt x="606298" y="210728"/>
                  </a:cubicBezTo>
                  <a:lnTo>
                    <a:pt x="606298" y="475592"/>
                  </a:lnTo>
                  <a:cubicBezTo>
                    <a:pt x="606298" y="501752"/>
                    <a:pt x="585013" y="523102"/>
                    <a:pt x="558719" y="523102"/>
                  </a:cubicBezTo>
                  <a:lnTo>
                    <a:pt x="381212" y="523102"/>
                  </a:lnTo>
                  <a:cubicBezTo>
                    <a:pt x="355015" y="523102"/>
                    <a:pt x="333633" y="501752"/>
                    <a:pt x="333633" y="475592"/>
                  </a:cubicBezTo>
                  <a:lnTo>
                    <a:pt x="333633" y="210728"/>
                  </a:lnTo>
                  <a:cubicBezTo>
                    <a:pt x="333633" y="184473"/>
                    <a:pt x="355015" y="163218"/>
                    <a:pt x="381212" y="163218"/>
                  </a:cubicBezTo>
                  <a:close/>
                  <a:moveTo>
                    <a:pt x="43821" y="0"/>
                  </a:moveTo>
                  <a:lnTo>
                    <a:pt x="452369" y="0"/>
                  </a:lnTo>
                  <a:cubicBezTo>
                    <a:pt x="476543" y="0"/>
                    <a:pt x="496287" y="19715"/>
                    <a:pt x="496287" y="43855"/>
                  </a:cubicBezTo>
                  <a:lnTo>
                    <a:pt x="496287" y="122621"/>
                  </a:lnTo>
                  <a:lnTo>
                    <a:pt x="455644" y="122621"/>
                  </a:lnTo>
                  <a:lnTo>
                    <a:pt x="455644" y="43855"/>
                  </a:lnTo>
                  <a:cubicBezTo>
                    <a:pt x="455644" y="42027"/>
                    <a:pt x="454199" y="40585"/>
                    <a:pt x="452369" y="40585"/>
                  </a:cubicBezTo>
                  <a:lnTo>
                    <a:pt x="43821" y="40585"/>
                  </a:lnTo>
                  <a:cubicBezTo>
                    <a:pt x="42088" y="40585"/>
                    <a:pt x="40643" y="42027"/>
                    <a:pt x="40643" y="43855"/>
                  </a:cubicBezTo>
                  <a:lnTo>
                    <a:pt x="40643" y="320738"/>
                  </a:lnTo>
                  <a:cubicBezTo>
                    <a:pt x="40643" y="322469"/>
                    <a:pt x="42088" y="323911"/>
                    <a:pt x="43821" y="323911"/>
                  </a:cubicBezTo>
                  <a:lnTo>
                    <a:pt x="292976" y="323911"/>
                  </a:lnTo>
                  <a:lnTo>
                    <a:pt x="292976" y="344204"/>
                  </a:lnTo>
                  <a:lnTo>
                    <a:pt x="292976" y="418161"/>
                  </a:lnTo>
                  <a:lnTo>
                    <a:pt x="292976" y="458746"/>
                  </a:lnTo>
                  <a:lnTo>
                    <a:pt x="159201" y="458746"/>
                  </a:lnTo>
                  <a:cubicBezTo>
                    <a:pt x="148029" y="458746"/>
                    <a:pt x="138879" y="449610"/>
                    <a:pt x="138879" y="438454"/>
                  </a:cubicBezTo>
                  <a:cubicBezTo>
                    <a:pt x="138879" y="427201"/>
                    <a:pt x="148029" y="418161"/>
                    <a:pt x="159201" y="418161"/>
                  </a:cubicBezTo>
                  <a:lnTo>
                    <a:pt x="180774" y="418161"/>
                  </a:lnTo>
                  <a:lnTo>
                    <a:pt x="180774" y="364497"/>
                  </a:lnTo>
                  <a:lnTo>
                    <a:pt x="43821" y="364497"/>
                  </a:lnTo>
                  <a:cubicBezTo>
                    <a:pt x="19647" y="364497"/>
                    <a:pt x="0" y="344877"/>
                    <a:pt x="0" y="320738"/>
                  </a:cubicBezTo>
                  <a:lnTo>
                    <a:pt x="0" y="43855"/>
                  </a:lnTo>
                  <a:cubicBezTo>
                    <a:pt x="0" y="19715"/>
                    <a:pt x="19647" y="0"/>
                    <a:pt x="43821"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20" name="ïṥlîḍe"/>
            <p:cNvSpPr/>
            <p:nvPr/>
          </p:nvSpPr>
          <p:spPr>
            <a:xfrm>
              <a:off x="2509307" y="5090297"/>
              <a:ext cx="467785" cy="543716"/>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21" name="直接连接符 20"/>
            <p:cNvCxnSpPr/>
            <p:nvPr/>
          </p:nvCxnSpPr>
          <p:spPr>
            <a:xfrm>
              <a:off x="3818409" y="2767222"/>
              <a:ext cx="7699624"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18409" y="4497177"/>
              <a:ext cx="7699624"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1119505" y="1815465"/>
            <a:ext cx="4143375" cy="1952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117850" y="385445"/>
            <a:ext cx="2943860" cy="398780"/>
            <a:chOff x="4010" y="607"/>
            <a:chExt cx="4636" cy="628"/>
          </a:xfrm>
        </p:grpSpPr>
        <p:grpSp>
          <p:nvGrpSpPr>
            <p:cNvPr id="9" name="组合 8"/>
            <p:cNvGrpSpPr/>
            <p:nvPr/>
          </p:nvGrpSpPr>
          <p:grpSpPr>
            <a:xfrm>
              <a:off x="4010" y="657"/>
              <a:ext cx="4637" cy="511"/>
              <a:chOff x="4053" y="657"/>
              <a:chExt cx="4637" cy="511"/>
            </a:xfrm>
          </p:grpSpPr>
          <p:sp>
            <p:nvSpPr>
              <p:cNvPr id="10" name="矩形 9"/>
              <p:cNvSpPr/>
              <p:nvPr/>
            </p:nvSpPr>
            <p:spPr>
              <a:xfrm>
                <a:off x="405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矩形 10"/>
              <p:cNvSpPr/>
              <p:nvPr/>
            </p:nvSpPr>
            <p:spPr>
              <a:xfrm>
                <a:off x="8634"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4184" y="607"/>
              <a:ext cx="42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电气事故的类型与特点</a:t>
              </a:r>
            </a:p>
          </p:txBody>
        </p:sp>
      </p:grpSp>
      <p:sp>
        <p:nvSpPr>
          <p:cNvPr id="13" name="文本框 12"/>
          <p:cNvSpPr txBox="1"/>
          <p:nvPr/>
        </p:nvSpPr>
        <p:spPr>
          <a:xfrm>
            <a:off x="1206500" y="1226185"/>
            <a:ext cx="3785870" cy="368300"/>
          </a:xfrm>
          <a:prstGeom prst="rect">
            <a:avLst/>
          </a:prstGeom>
          <a:noFill/>
        </p:spPr>
        <p:txBody>
          <a:bodyPr wrap="square" rtlCol="0" anchor="t">
            <a:spAutoFit/>
          </a:bodyPr>
          <a:lstStyle/>
          <a:p>
            <a:pPr eaLnBrk="1"/>
            <a:r>
              <a:rPr lang="en-US" altLang="zh-CN" b="1" dirty="0">
                <a:sym typeface="+mn-ea"/>
              </a:rPr>
              <a:t>5</a:t>
            </a:r>
            <a:r>
              <a:rPr lang="zh-CN" altLang="en-US" b="1" dirty="0">
                <a:sym typeface="+mn-ea"/>
              </a:rPr>
              <a:t>．不同危害之间的关联性</a:t>
            </a:r>
            <a:endParaRPr lang="zh-CN" altLang="en-US" b="1"/>
          </a:p>
        </p:txBody>
      </p:sp>
      <p:sp>
        <p:nvSpPr>
          <p:cNvPr id="3" name="文本框 2"/>
          <p:cNvSpPr txBox="1"/>
          <p:nvPr/>
        </p:nvSpPr>
        <p:spPr>
          <a:xfrm>
            <a:off x="1297940" y="1936750"/>
            <a:ext cx="3695065" cy="583565"/>
          </a:xfrm>
          <a:prstGeom prst="rect">
            <a:avLst/>
          </a:prstGeom>
          <a:noFill/>
        </p:spPr>
        <p:txBody>
          <a:bodyPr wrap="square" rtlCol="0" anchor="t">
            <a:spAutoFit/>
          </a:bodyPr>
          <a:lstStyle/>
          <a:p>
            <a:pPr algn="just"/>
            <a:r>
              <a:rPr lang="zh-CN" altLang="en-US" sz="1600" dirty="0">
                <a:sym typeface="+mn-ea"/>
              </a:rPr>
              <a:t>如，绝缘损坏导致短路，而短路又可引发绝缘燃烧；</a:t>
            </a:r>
          </a:p>
        </p:txBody>
      </p:sp>
      <p:sp>
        <p:nvSpPr>
          <p:cNvPr id="4" name="文本框 3"/>
          <p:cNvSpPr txBox="1"/>
          <p:nvPr/>
        </p:nvSpPr>
        <p:spPr>
          <a:xfrm>
            <a:off x="1297940" y="2581275"/>
            <a:ext cx="3785870" cy="1076325"/>
          </a:xfrm>
          <a:prstGeom prst="rect">
            <a:avLst/>
          </a:prstGeom>
          <a:noFill/>
        </p:spPr>
        <p:txBody>
          <a:bodyPr wrap="square" rtlCol="0" anchor="t">
            <a:spAutoFit/>
          </a:bodyPr>
          <a:lstStyle/>
          <a:p>
            <a:pPr algn="just"/>
            <a:r>
              <a:rPr lang="zh-CN" altLang="en-US" sz="1600" dirty="0">
                <a:sym typeface="+mn-ea"/>
              </a:rPr>
              <a:t>又如，建筑物的防雷装置可极大地减少雷击的危害，但雷电流在防雷装置中通过时又可能产生反击、感应过电压、低压配电系统中性点电位升高等新的危害。</a:t>
            </a:r>
          </a:p>
        </p:txBody>
      </p:sp>
      <p:sp>
        <p:nvSpPr>
          <p:cNvPr id="5" name="文本框 4"/>
          <p:cNvSpPr txBox="1"/>
          <p:nvPr/>
        </p:nvSpPr>
        <p:spPr>
          <a:xfrm>
            <a:off x="1317625" y="3968115"/>
            <a:ext cx="6812280" cy="368300"/>
          </a:xfrm>
          <a:prstGeom prst="rect">
            <a:avLst/>
          </a:prstGeom>
          <a:noFill/>
        </p:spPr>
        <p:txBody>
          <a:bodyPr wrap="none" rtlCol="0" anchor="t">
            <a:spAutoFit/>
          </a:bodyPr>
          <a:lstStyle/>
          <a:p>
            <a:pPr eaLnBrk="1"/>
            <a:r>
              <a:rPr lang="zh-CN" altLang="en-US" b="1" dirty="0">
                <a:sym typeface="+mn-ea"/>
              </a:rPr>
              <a:t>因此，电气危害的防护应该是全面的，不能只顾一点而不及其余。</a:t>
            </a:r>
          </a:p>
        </p:txBody>
      </p:sp>
      <p:grpSp>
        <p:nvGrpSpPr>
          <p:cNvPr id="6" name="bf45de2a-3f3b-4252-8c5d-65cb2f390bc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5314950" y="1130300"/>
            <a:ext cx="2898140" cy="2837815"/>
            <a:chOff x="3848100" y="1227932"/>
            <a:chExt cx="4495800" cy="4402137"/>
          </a:xfrm>
        </p:grpSpPr>
        <p:sp>
          <p:nvSpPr>
            <p:cNvPr id="7" name="îṡľîḋê"/>
            <p:cNvSpPr/>
            <p:nvPr/>
          </p:nvSpPr>
          <p:spPr bwMode="auto">
            <a:xfrm>
              <a:off x="6494463" y="1478757"/>
              <a:ext cx="1257300" cy="1406525"/>
            </a:xfrm>
            <a:custGeom>
              <a:avLst/>
              <a:gdLst>
                <a:gd name="T0" fmla="*/ 693 w 722"/>
                <a:gd name="T1" fmla="*/ 366 h 808"/>
                <a:gd name="T2" fmla="*/ 421 w 722"/>
                <a:gd name="T3" fmla="*/ 781 h 808"/>
                <a:gd name="T4" fmla="*/ 29 w 722"/>
                <a:gd name="T5" fmla="*/ 461 h 808"/>
                <a:gd name="T6" fmla="*/ 308 w 722"/>
                <a:gd name="T7" fmla="*/ 45 h 808"/>
                <a:gd name="T8" fmla="*/ 693 w 722"/>
                <a:gd name="T9" fmla="*/ 366 h 808"/>
              </a:gdLst>
              <a:ahLst/>
              <a:cxnLst>
                <a:cxn ang="0">
                  <a:pos x="T0" y="T1"/>
                </a:cxn>
                <a:cxn ang="0">
                  <a:pos x="T2" y="T3"/>
                </a:cxn>
                <a:cxn ang="0">
                  <a:pos x="T4" y="T5"/>
                </a:cxn>
                <a:cxn ang="0">
                  <a:pos x="T6" y="T7"/>
                </a:cxn>
                <a:cxn ang="0">
                  <a:pos x="T8" y="T9"/>
                </a:cxn>
              </a:cxnLst>
              <a:rect l="0" t="0" r="r" b="b"/>
              <a:pathLst>
                <a:path w="722" h="808">
                  <a:moveTo>
                    <a:pt x="693" y="366"/>
                  </a:moveTo>
                  <a:cubicBezTo>
                    <a:pt x="722" y="570"/>
                    <a:pt x="605" y="755"/>
                    <a:pt x="421" y="781"/>
                  </a:cubicBezTo>
                  <a:cubicBezTo>
                    <a:pt x="238" y="808"/>
                    <a:pt x="58" y="665"/>
                    <a:pt x="29" y="461"/>
                  </a:cubicBezTo>
                  <a:cubicBezTo>
                    <a:pt x="0" y="257"/>
                    <a:pt x="125" y="71"/>
                    <a:pt x="308" y="45"/>
                  </a:cubicBezTo>
                  <a:cubicBezTo>
                    <a:pt x="626" y="0"/>
                    <a:pt x="664" y="163"/>
                    <a:pt x="693" y="366"/>
                  </a:cubicBezTo>
                  <a:close/>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ïṩḷîḑé"/>
            <p:cNvSpPr/>
            <p:nvPr/>
          </p:nvSpPr>
          <p:spPr bwMode="auto">
            <a:xfrm>
              <a:off x="6135688" y="1227932"/>
              <a:ext cx="1573213" cy="1457325"/>
            </a:xfrm>
            <a:custGeom>
              <a:avLst/>
              <a:gdLst>
                <a:gd name="T0" fmla="*/ 358 w 902"/>
                <a:gd name="T1" fmla="*/ 397 h 837"/>
                <a:gd name="T2" fmla="*/ 902 w 902"/>
                <a:gd name="T3" fmla="*/ 354 h 837"/>
                <a:gd name="T4" fmla="*/ 328 w 902"/>
                <a:gd name="T5" fmla="*/ 142 h 837"/>
                <a:gd name="T6" fmla="*/ 340 w 902"/>
                <a:gd name="T7" fmla="*/ 837 h 837"/>
                <a:gd name="T8" fmla="*/ 378 w 902"/>
                <a:gd name="T9" fmla="*/ 613 h 837"/>
                <a:gd name="T10" fmla="*/ 311 w 902"/>
                <a:gd name="T11" fmla="*/ 577 h 837"/>
                <a:gd name="T12" fmla="*/ 376 w 902"/>
                <a:gd name="T13" fmla="*/ 549 h 837"/>
                <a:gd name="T14" fmla="*/ 358 w 902"/>
                <a:gd name="T15" fmla="*/ 397 h 8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2" h="837">
                  <a:moveTo>
                    <a:pt x="358" y="397"/>
                  </a:moveTo>
                  <a:cubicBezTo>
                    <a:pt x="358" y="397"/>
                    <a:pt x="660" y="438"/>
                    <a:pt x="902" y="354"/>
                  </a:cubicBezTo>
                  <a:cubicBezTo>
                    <a:pt x="845" y="139"/>
                    <a:pt x="604" y="0"/>
                    <a:pt x="328" y="142"/>
                  </a:cubicBezTo>
                  <a:cubicBezTo>
                    <a:pt x="0" y="310"/>
                    <a:pt x="190" y="712"/>
                    <a:pt x="340" y="837"/>
                  </a:cubicBezTo>
                  <a:cubicBezTo>
                    <a:pt x="377" y="730"/>
                    <a:pt x="378" y="613"/>
                    <a:pt x="378" y="613"/>
                  </a:cubicBezTo>
                  <a:cubicBezTo>
                    <a:pt x="378" y="613"/>
                    <a:pt x="317" y="654"/>
                    <a:pt x="311" y="577"/>
                  </a:cubicBezTo>
                  <a:cubicBezTo>
                    <a:pt x="307" y="525"/>
                    <a:pt x="376" y="549"/>
                    <a:pt x="376" y="549"/>
                  </a:cubicBezTo>
                  <a:lnTo>
                    <a:pt x="358" y="397"/>
                  </a:ln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işḻîḋé"/>
            <p:cNvSpPr/>
            <p:nvPr/>
          </p:nvSpPr>
          <p:spPr bwMode="auto">
            <a:xfrm>
              <a:off x="5716588" y="1405732"/>
              <a:ext cx="1009650" cy="1466850"/>
            </a:xfrm>
            <a:custGeom>
              <a:avLst/>
              <a:gdLst>
                <a:gd name="T0" fmla="*/ 579 w 579"/>
                <a:gd name="T1" fmla="*/ 204 h 843"/>
                <a:gd name="T2" fmla="*/ 210 w 579"/>
                <a:gd name="T3" fmla="*/ 150 h 843"/>
                <a:gd name="T4" fmla="*/ 98 w 579"/>
                <a:gd name="T5" fmla="*/ 734 h 843"/>
                <a:gd name="T6" fmla="*/ 371 w 579"/>
                <a:gd name="T7" fmla="*/ 470 h 843"/>
                <a:gd name="T8" fmla="*/ 579 w 579"/>
                <a:gd name="T9" fmla="*/ 204 h 843"/>
              </a:gdLst>
              <a:ahLst/>
              <a:cxnLst>
                <a:cxn ang="0">
                  <a:pos x="T0" y="T1"/>
                </a:cxn>
                <a:cxn ang="0">
                  <a:pos x="T2" y="T3"/>
                </a:cxn>
                <a:cxn ang="0">
                  <a:pos x="T4" y="T5"/>
                </a:cxn>
                <a:cxn ang="0">
                  <a:pos x="T6" y="T7"/>
                </a:cxn>
                <a:cxn ang="0">
                  <a:pos x="T8" y="T9"/>
                </a:cxn>
              </a:cxnLst>
              <a:rect l="0" t="0" r="r" b="b"/>
              <a:pathLst>
                <a:path w="579" h="843">
                  <a:moveTo>
                    <a:pt x="579" y="204"/>
                  </a:moveTo>
                  <a:cubicBezTo>
                    <a:pt x="579" y="204"/>
                    <a:pt x="370" y="0"/>
                    <a:pt x="210" y="150"/>
                  </a:cubicBezTo>
                  <a:cubicBezTo>
                    <a:pt x="0" y="349"/>
                    <a:pt x="397" y="599"/>
                    <a:pt x="98" y="734"/>
                  </a:cubicBezTo>
                  <a:cubicBezTo>
                    <a:pt x="298" y="843"/>
                    <a:pt x="484" y="658"/>
                    <a:pt x="371" y="470"/>
                  </a:cubicBezTo>
                  <a:cubicBezTo>
                    <a:pt x="208" y="197"/>
                    <a:pt x="476" y="162"/>
                    <a:pt x="579" y="204"/>
                  </a:cubicBez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íşḻïḋé"/>
            <p:cNvSpPr/>
            <p:nvPr/>
          </p:nvSpPr>
          <p:spPr bwMode="auto">
            <a:xfrm>
              <a:off x="7173913" y="2467769"/>
              <a:ext cx="296863" cy="169862"/>
            </a:xfrm>
            <a:custGeom>
              <a:avLst/>
              <a:gdLst>
                <a:gd name="T0" fmla="*/ 0 w 171"/>
                <a:gd name="T1" fmla="*/ 20 h 98"/>
                <a:gd name="T2" fmla="*/ 92 w 171"/>
                <a:gd name="T3" fmla="*/ 93 h 98"/>
                <a:gd name="T4" fmla="*/ 166 w 171"/>
                <a:gd name="T5" fmla="*/ 0 h 98"/>
                <a:gd name="T6" fmla="*/ 0 w 171"/>
                <a:gd name="T7" fmla="*/ 20 h 98"/>
              </a:gdLst>
              <a:ahLst/>
              <a:cxnLst>
                <a:cxn ang="0">
                  <a:pos x="T0" y="T1"/>
                </a:cxn>
                <a:cxn ang="0">
                  <a:pos x="T2" y="T3"/>
                </a:cxn>
                <a:cxn ang="0">
                  <a:pos x="T4" y="T5"/>
                </a:cxn>
                <a:cxn ang="0">
                  <a:pos x="T6" y="T7"/>
                </a:cxn>
              </a:cxnLst>
              <a:rect l="0" t="0" r="r" b="b"/>
              <a:pathLst>
                <a:path w="171" h="98">
                  <a:moveTo>
                    <a:pt x="0" y="20"/>
                  </a:moveTo>
                  <a:cubicBezTo>
                    <a:pt x="5" y="66"/>
                    <a:pt x="47" y="98"/>
                    <a:pt x="92" y="93"/>
                  </a:cubicBezTo>
                  <a:cubicBezTo>
                    <a:pt x="138" y="88"/>
                    <a:pt x="171" y="46"/>
                    <a:pt x="166" y="0"/>
                  </a:cubicBezTo>
                  <a:lnTo>
                    <a:pt x="0" y="20"/>
                  </a:lnTo>
                  <a:close/>
                </a:path>
              </a:pathLst>
            </a:custGeom>
            <a:solidFill>
              <a:srgbClr val="EB7D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ṩľîḍê"/>
            <p:cNvSpPr/>
            <p:nvPr/>
          </p:nvSpPr>
          <p:spPr bwMode="auto">
            <a:xfrm>
              <a:off x="7080250" y="2664619"/>
              <a:ext cx="276225" cy="541337"/>
            </a:xfrm>
            <a:custGeom>
              <a:avLst/>
              <a:gdLst>
                <a:gd name="T0" fmla="*/ 0 w 174"/>
                <a:gd name="T1" fmla="*/ 12 h 341"/>
                <a:gd name="T2" fmla="*/ 10 w 174"/>
                <a:gd name="T3" fmla="*/ 163 h 341"/>
                <a:gd name="T4" fmla="*/ 105 w 174"/>
                <a:gd name="T5" fmla="*/ 341 h 341"/>
                <a:gd name="T6" fmla="*/ 174 w 174"/>
                <a:gd name="T7" fmla="*/ 152 h 341"/>
                <a:gd name="T8" fmla="*/ 163 w 174"/>
                <a:gd name="T9" fmla="*/ 0 h 341"/>
                <a:gd name="T10" fmla="*/ 0 w 174"/>
                <a:gd name="T11" fmla="*/ 12 h 341"/>
              </a:gdLst>
              <a:ahLst/>
              <a:cxnLst>
                <a:cxn ang="0">
                  <a:pos x="T0" y="T1"/>
                </a:cxn>
                <a:cxn ang="0">
                  <a:pos x="T2" y="T3"/>
                </a:cxn>
                <a:cxn ang="0">
                  <a:pos x="T4" y="T5"/>
                </a:cxn>
                <a:cxn ang="0">
                  <a:pos x="T6" y="T7"/>
                </a:cxn>
                <a:cxn ang="0">
                  <a:pos x="T8" y="T9"/>
                </a:cxn>
                <a:cxn ang="0">
                  <a:pos x="T10" y="T11"/>
                </a:cxn>
              </a:cxnLst>
              <a:rect l="0" t="0" r="r" b="b"/>
              <a:pathLst>
                <a:path w="174" h="341">
                  <a:moveTo>
                    <a:pt x="0" y="12"/>
                  </a:moveTo>
                  <a:lnTo>
                    <a:pt x="10" y="163"/>
                  </a:lnTo>
                  <a:lnTo>
                    <a:pt x="105" y="341"/>
                  </a:lnTo>
                  <a:lnTo>
                    <a:pt x="174" y="152"/>
                  </a:lnTo>
                  <a:lnTo>
                    <a:pt x="163" y="0"/>
                  </a:lnTo>
                  <a:lnTo>
                    <a:pt x="0" y="12"/>
                  </a:lnTo>
                  <a:close/>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slídê"/>
            <p:cNvSpPr/>
            <p:nvPr/>
          </p:nvSpPr>
          <p:spPr bwMode="auto">
            <a:xfrm>
              <a:off x="6792913" y="2905919"/>
              <a:ext cx="976313" cy="1163637"/>
            </a:xfrm>
            <a:custGeom>
              <a:avLst/>
              <a:gdLst>
                <a:gd name="T0" fmla="*/ 191 w 615"/>
                <a:gd name="T1" fmla="*/ 11 h 733"/>
                <a:gd name="T2" fmla="*/ 0 w 615"/>
                <a:gd name="T3" fmla="*/ 82 h 733"/>
                <a:gd name="T4" fmla="*/ 66 w 615"/>
                <a:gd name="T5" fmla="*/ 514 h 733"/>
                <a:gd name="T6" fmla="*/ 28 w 615"/>
                <a:gd name="T7" fmla="*/ 733 h 733"/>
                <a:gd name="T8" fmla="*/ 615 w 615"/>
                <a:gd name="T9" fmla="*/ 690 h 733"/>
                <a:gd name="T10" fmla="*/ 538 w 615"/>
                <a:gd name="T11" fmla="*/ 480 h 733"/>
                <a:gd name="T12" fmla="*/ 540 w 615"/>
                <a:gd name="T13" fmla="*/ 41 h 733"/>
                <a:gd name="T14" fmla="*/ 355 w 615"/>
                <a:gd name="T15" fmla="*/ 0 h 733"/>
                <a:gd name="T16" fmla="*/ 286 w 615"/>
                <a:gd name="T17" fmla="*/ 189 h 733"/>
                <a:gd name="T18" fmla="*/ 191 w 615"/>
                <a:gd name="T19" fmla="*/ 1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733">
                  <a:moveTo>
                    <a:pt x="191" y="11"/>
                  </a:moveTo>
                  <a:lnTo>
                    <a:pt x="0" y="82"/>
                  </a:lnTo>
                  <a:lnTo>
                    <a:pt x="66" y="514"/>
                  </a:lnTo>
                  <a:lnTo>
                    <a:pt x="28" y="733"/>
                  </a:lnTo>
                  <a:lnTo>
                    <a:pt x="615" y="690"/>
                  </a:lnTo>
                  <a:lnTo>
                    <a:pt x="538" y="480"/>
                  </a:lnTo>
                  <a:lnTo>
                    <a:pt x="540" y="41"/>
                  </a:lnTo>
                  <a:lnTo>
                    <a:pt x="355" y="0"/>
                  </a:lnTo>
                  <a:lnTo>
                    <a:pt x="286" y="189"/>
                  </a:lnTo>
                  <a:lnTo>
                    <a:pt x="191" y="1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Sļídê"/>
            <p:cNvSpPr/>
            <p:nvPr/>
          </p:nvSpPr>
          <p:spPr bwMode="auto">
            <a:xfrm>
              <a:off x="6792913" y="2905919"/>
              <a:ext cx="976313" cy="1163637"/>
            </a:xfrm>
            <a:custGeom>
              <a:avLst/>
              <a:gdLst>
                <a:gd name="T0" fmla="*/ 191 w 615"/>
                <a:gd name="T1" fmla="*/ 11 h 733"/>
                <a:gd name="T2" fmla="*/ 0 w 615"/>
                <a:gd name="T3" fmla="*/ 82 h 733"/>
                <a:gd name="T4" fmla="*/ 66 w 615"/>
                <a:gd name="T5" fmla="*/ 514 h 733"/>
                <a:gd name="T6" fmla="*/ 28 w 615"/>
                <a:gd name="T7" fmla="*/ 733 h 733"/>
                <a:gd name="T8" fmla="*/ 615 w 615"/>
                <a:gd name="T9" fmla="*/ 690 h 733"/>
                <a:gd name="T10" fmla="*/ 538 w 615"/>
                <a:gd name="T11" fmla="*/ 480 h 733"/>
                <a:gd name="T12" fmla="*/ 540 w 615"/>
                <a:gd name="T13" fmla="*/ 41 h 733"/>
                <a:gd name="T14" fmla="*/ 355 w 615"/>
                <a:gd name="T15" fmla="*/ 0 h 733"/>
                <a:gd name="T16" fmla="*/ 286 w 615"/>
                <a:gd name="T17" fmla="*/ 189 h 733"/>
                <a:gd name="T18" fmla="*/ 191 w 615"/>
                <a:gd name="T19" fmla="*/ 1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733">
                  <a:moveTo>
                    <a:pt x="191" y="11"/>
                  </a:moveTo>
                  <a:lnTo>
                    <a:pt x="0" y="82"/>
                  </a:lnTo>
                  <a:lnTo>
                    <a:pt x="66" y="514"/>
                  </a:lnTo>
                  <a:lnTo>
                    <a:pt x="28" y="733"/>
                  </a:lnTo>
                  <a:lnTo>
                    <a:pt x="615" y="690"/>
                  </a:lnTo>
                  <a:lnTo>
                    <a:pt x="538" y="480"/>
                  </a:lnTo>
                  <a:lnTo>
                    <a:pt x="540" y="41"/>
                  </a:lnTo>
                  <a:lnTo>
                    <a:pt x="355" y="0"/>
                  </a:lnTo>
                  <a:lnTo>
                    <a:pt x="286" y="189"/>
                  </a:lnTo>
                  <a:lnTo>
                    <a:pt x="191"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ṡḻiďè"/>
            <p:cNvSpPr/>
            <p:nvPr/>
          </p:nvSpPr>
          <p:spPr bwMode="auto">
            <a:xfrm>
              <a:off x="7040563" y="2905919"/>
              <a:ext cx="373063" cy="420687"/>
            </a:xfrm>
            <a:custGeom>
              <a:avLst/>
              <a:gdLst>
                <a:gd name="T0" fmla="*/ 199 w 235"/>
                <a:gd name="T1" fmla="*/ 0 h 265"/>
                <a:gd name="T2" fmla="*/ 235 w 235"/>
                <a:gd name="T3" fmla="*/ 8 h 265"/>
                <a:gd name="T4" fmla="*/ 135 w 235"/>
                <a:gd name="T5" fmla="*/ 265 h 265"/>
                <a:gd name="T6" fmla="*/ 0 w 235"/>
                <a:gd name="T7" fmla="*/ 25 h 265"/>
                <a:gd name="T8" fmla="*/ 35 w 235"/>
                <a:gd name="T9" fmla="*/ 11 h 265"/>
                <a:gd name="T10" fmla="*/ 130 w 235"/>
                <a:gd name="T11" fmla="*/ 189 h 265"/>
                <a:gd name="T12" fmla="*/ 199 w 235"/>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235" h="265">
                  <a:moveTo>
                    <a:pt x="199" y="0"/>
                  </a:moveTo>
                  <a:lnTo>
                    <a:pt x="235" y="8"/>
                  </a:lnTo>
                  <a:lnTo>
                    <a:pt x="135" y="265"/>
                  </a:lnTo>
                  <a:lnTo>
                    <a:pt x="0" y="25"/>
                  </a:lnTo>
                  <a:lnTo>
                    <a:pt x="35" y="11"/>
                  </a:lnTo>
                  <a:lnTo>
                    <a:pt x="130" y="189"/>
                  </a:lnTo>
                  <a:lnTo>
                    <a:pt x="199"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iṩḷíḋé"/>
            <p:cNvSpPr/>
            <p:nvPr/>
          </p:nvSpPr>
          <p:spPr bwMode="auto">
            <a:xfrm>
              <a:off x="7034213" y="2923382"/>
              <a:ext cx="168275" cy="236537"/>
            </a:xfrm>
            <a:custGeom>
              <a:avLst/>
              <a:gdLst>
                <a:gd name="T0" fmla="*/ 39 w 106"/>
                <a:gd name="T1" fmla="*/ 0 h 149"/>
                <a:gd name="T2" fmla="*/ 4 w 106"/>
                <a:gd name="T3" fmla="*/ 13 h 149"/>
                <a:gd name="T4" fmla="*/ 0 w 106"/>
                <a:gd name="T5" fmla="*/ 149 h 149"/>
                <a:gd name="T6" fmla="*/ 48 w 106"/>
                <a:gd name="T7" fmla="*/ 121 h 149"/>
                <a:gd name="T8" fmla="*/ 106 w 106"/>
                <a:gd name="T9" fmla="*/ 126 h 149"/>
                <a:gd name="T10" fmla="*/ 39 w 106"/>
                <a:gd name="T11" fmla="*/ 0 h 149"/>
              </a:gdLst>
              <a:ahLst/>
              <a:cxnLst>
                <a:cxn ang="0">
                  <a:pos x="T0" y="T1"/>
                </a:cxn>
                <a:cxn ang="0">
                  <a:pos x="T2" y="T3"/>
                </a:cxn>
                <a:cxn ang="0">
                  <a:pos x="T4" y="T5"/>
                </a:cxn>
                <a:cxn ang="0">
                  <a:pos x="T6" y="T7"/>
                </a:cxn>
                <a:cxn ang="0">
                  <a:pos x="T8" y="T9"/>
                </a:cxn>
                <a:cxn ang="0">
                  <a:pos x="T10" y="T11"/>
                </a:cxn>
              </a:cxnLst>
              <a:rect l="0" t="0" r="r" b="b"/>
              <a:pathLst>
                <a:path w="106" h="149">
                  <a:moveTo>
                    <a:pt x="39" y="0"/>
                  </a:moveTo>
                  <a:lnTo>
                    <a:pt x="4" y="13"/>
                  </a:lnTo>
                  <a:lnTo>
                    <a:pt x="0" y="149"/>
                  </a:lnTo>
                  <a:lnTo>
                    <a:pt x="48" y="121"/>
                  </a:lnTo>
                  <a:lnTo>
                    <a:pt x="106" y="126"/>
                  </a:lnTo>
                  <a:lnTo>
                    <a:pt x="39"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iš1îdê"/>
            <p:cNvSpPr/>
            <p:nvPr/>
          </p:nvSpPr>
          <p:spPr bwMode="auto">
            <a:xfrm>
              <a:off x="7280275" y="2905919"/>
              <a:ext cx="171450" cy="223837"/>
            </a:xfrm>
            <a:custGeom>
              <a:avLst/>
              <a:gdLst>
                <a:gd name="T0" fmla="*/ 48 w 108"/>
                <a:gd name="T1" fmla="*/ 0 h 141"/>
                <a:gd name="T2" fmla="*/ 84 w 108"/>
                <a:gd name="T3" fmla="*/ 8 h 141"/>
                <a:gd name="T4" fmla="*/ 108 w 108"/>
                <a:gd name="T5" fmla="*/ 141 h 141"/>
                <a:gd name="T6" fmla="*/ 57 w 108"/>
                <a:gd name="T7" fmla="*/ 121 h 141"/>
                <a:gd name="T8" fmla="*/ 0 w 108"/>
                <a:gd name="T9" fmla="*/ 134 h 141"/>
                <a:gd name="T10" fmla="*/ 48 w 108"/>
                <a:gd name="T11" fmla="*/ 0 h 141"/>
              </a:gdLst>
              <a:ahLst/>
              <a:cxnLst>
                <a:cxn ang="0">
                  <a:pos x="T0" y="T1"/>
                </a:cxn>
                <a:cxn ang="0">
                  <a:pos x="T2" y="T3"/>
                </a:cxn>
                <a:cxn ang="0">
                  <a:pos x="T4" y="T5"/>
                </a:cxn>
                <a:cxn ang="0">
                  <a:pos x="T6" y="T7"/>
                </a:cxn>
                <a:cxn ang="0">
                  <a:pos x="T8" y="T9"/>
                </a:cxn>
                <a:cxn ang="0">
                  <a:pos x="T10" y="T11"/>
                </a:cxn>
              </a:cxnLst>
              <a:rect l="0" t="0" r="r" b="b"/>
              <a:pathLst>
                <a:path w="108" h="141">
                  <a:moveTo>
                    <a:pt x="48" y="0"/>
                  </a:moveTo>
                  <a:lnTo>
                    <a:pt x="84" y="8"/>
                  </a:lnTo>
                  <a:lnTo>
                    <a:pt x="108" y="141"/>
                  </a:lnTo>
                  <a:lnTo>
                    <a:pt x="57" y="121"/>
                  </a:lnTo>
                  <a:lnTo>
                    <a:pt x="0" y="134"/>
                  </a:lnTo>
                  <a:lnTo>
                    <a:pt x="48"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îṩ1ïďé"/>
            <p:cNvSpPr/>
            <p:nvPr/>
          </p:nvSpPr>
          <p:spPr bwMode="auto">
            <a:xfrm>
              <a:off x="7224713" y="3396457"/>
              <a:ext cx="77788" cy="79375"/>
            </a:xfrm>
            <a:custGeom>
              <a:avLst/>
              <a:gdLst>
                <a:gd name="T0" fmla="*/ 44 w 45"/>
                <a:gd name="T1" fmla="*/ 21 h 45"/>
                <a:gd name="T2" fmla="*/ 24 w 45"/>
                <a:gd name="T3" fmla="*/ 44 h 45"/>
                <a:gd name="T4" fmla="*/ 1 w 45"/>
                <a:gd name="T5" fmla="*/ 24 h 45"/>
                <a:gd name="T6" fmla="*/ 21 w 45"/>
                <a:gd name="T7" fmla="*/ 1 h 45"/>
                <a:gd name="T8" fmla="*/ 44 w 45"/>
                <a:gd name="T9" fmla="*/ 21 h 45"/>
              </a:gdLst>
              <a:ahLst/>
              <a:cxnLst>
                <a:cxn ang="0">
                  <a:pos x="T0" y="T1"/>
                </a:cxn>
                <a:cxn ang="0">
                  <a:pos x="T2" y="T3"/>
                </a:cxn>
                <a:cxn ang="0">
                  <a:pos x="T4" y="T5"/>
                </a:cxn>
                <a:cxn ang="0">
                  <a:pos x="T6" y="T7"/>
                </a:cxn>
                <a:cxn ang="0">
                  <a:pos x="T8" y="T9"/>
                </a:cxn>
              </a:cxnLst>
              <a:rect l="0" t="0" r="r" b="b"/>
              <a:pathLst>
                <a:path w="45" h="45">
                  <a:moveTo>
                    <a:pt x="44" y="21"/>
                  </a:moveTo>
                  <a:cubicBezTo>
                    <a:pt x="45" y="33"/>
                    <a:pt x="36" y="43"/>
                    <a:pt x="24" y="44"/>
                  </a:cubicBezTo>
                  <a:cubicBezTo>
                    <a:pt x="12" y="45"/>
                    <a:pt x="2" y="36"/>
                    <a:pt x="1" y="24"/>
                  </a:cubicBezTo>
                  <a:cubicBezTo>
                    <a:pt x="0" y="12"/>
                    <a:pt x="9" y="2"/>
                    <a:pt x="21" y="1"/>
                  </a:cubicBezTo>
                  <a:cubicBezTo>
                    <a:pt x="33" y="0"/>
                    <a:pt x="44" y="9"/>
                    <a:pt x="44" y="2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íṧḻiḍe"/>
            <p:cNvSpPr/>
            <p:nvPr/>
          </p:nvSpPr>
          <p:spPr bwMode="auto">
            <a:xfrm>
              <a:off x="7240588" y="3621882"/>
              <a:ext cx="77788" cy="77787"/>
            </a:xfrm>
            <a:custGeom>
              <a:avLst/>
              <a:gdLst>
                <a:gd name="T0" fmla="*/ 44 w 44"/>
                <a:gd name="T1" fmla="*/ 21 h 45"/>
                <a:gd name="T2" fmla="*/ 24 w 44"/>
                <a:gd name="T3" fmla="*/ 44 h 45"/>
                <a:gd name="T4" fmla="*/ 0 w 44"/>
                <a:gd name="T5" fmla="*/ 24 h 45"/>
                <a:gd name="T6" fmla="*/ 20 w 44"/>
                <a:gd name="T7" fmla="*/ 1 h 45"/>
                <a:gd name="T8" fmla="*/ 44 w 44"/>
                <a:gd name="T9" fmla="*/ 21 h 45"/>
              </a:gdLst>
              <a:ahLst/>
              <a:cxnLst>
                <a:cxn ang="0">
                  <a:pos x="T0" y="T1"/>
                </a:cxn>
                <a:cxn ang="0">
                  <a:pos x="T2" y="T3"/>
                </a:cxn>
                <a:cxn ang="0">
                  <a:pos x="T4" y="T5"/>
                </a:cxn>
                <a:cxn ang="0">
                  <a:pos x="T6" y="T7"/>
                </a:cxn>
                <a:cxn ang="0">
                  <a:pos x="T8" y="T9"/>
                </a:cxn>
              </a:cxnLst>
              <a:rect l="0" t="0" r="r" b="b"/>
              <a:pathLst>
                <a:path w="44" h="45">
                  <a:moveTo>
                    <a:pt x="44" y="21"/>
                  </a:moveTo>
                  <a:cubicBezTo>
                    <a:pt x="44" y="33"/>
                    <a:pt x="35" y="44"/>
                    <a:pt x="24" y="44"/>
                  </a:cubicBezTo>
                  <a:cubicBezTo>
                    <a:pt x="12" y="45"/>
                    <a:pt x="1" y="36"/>
                    <a:pt x="0" y="24"/>
                  </a:cubicBezTo>
                  <a:cubicBezTo>
                    <a:pt x="0" y="12"/>
                    <a:pt x="9" y="2"/>
                    <a:pt x="20" y="1"/>
                  </a:cubicBezTo>
                  <a:cubicBezTo>
                    <a:pt x="32" y="0"/>
                    <a:pt x="43" y="9"/>
                    <a:pt x="44" y="2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isḷiḓê"/>
            <p:cNvSpPr/>
            <p:nvPr/>
          </p:nvSpPr>
          <p:spPr bwMode="auto">
            <a:xfrm>
              <a:off x="7256463" y="3847307"/>
              <a:ext cx="79375" cy="79375"/>
            </a:xfrm>
            <a:custGeom>
              <a:avLst/>
              <a:gdLst>
                <a:gd name="T0" fmla="*/ 44 w 45"/>
                <a:gd name="T1" fmla="*/ 21 h 45"/>
                <a:gd name="T2" fmla="*/ 24 w 45"/>
                <a:gd name="T3" fmla="*/ 44 h 45"/>
                <a:gd name="T4" fmla="*/ 1 w 45"/>
                <a:gd name="T5" fmla="*/ 24 h 45"/>
                <a:gd name="T6" fmla="*/ 21 w 45"/>
                <a:gd name="T7" fmla="*/ 1 h 45"/>
                <a:gd name="T8" fmla="*/ 44 w 45"/>
                <a:gd name="T9" fmla="*/ 21 h 45"/>
              </a:gdLst>
              <a:ahLst/>
              <a:cxnLst>
                <a:cxn ang="0">
                  <a:pos x="T0" y="T1"/>
                </a:cxn>
                <a:cxn ang="0">
                  <a:pos x="T2" y="T3"/>
                </a:cxn>
                <a:cxn ang="0">
                  <a:pos x="T4" y="T5"/>
                </a:cxn>
                <a:cxn ang="0">
                  <a:pos x="T6" y="T7"/>
                </a:cxn>
                <a:cxn ang="0">
                  <a:pos x="T8" y="T9"/>
                </a:cxn>
              </a:cxnLst>
              <a:rect l="0" t="0" r="r" b="b"/>
              <a:pathLst>
                <a:path w="45" h="45">
                  <a:moveTo>
                    <a:pt x="44" y="21"/>
                  </a:moveTo>
                  <a:cubicBezTo>
                    <a:pt x="45" y="33"/>
                    <a:pt x="36" y="43"/>
                    <a:pt x="24" y="44"/>
                  </a:cubicBezTo>
                  <a:cubicBezTo>
                    <a:pt x="12" y="45"/>
                    <a:pt x="1" y="36"/>
                    <a:pt x="1" y="24"/>
                  </a:cubicBezTo>
                  <a:cubicBezTo>
                    <a:pt x="0" y="12"/>
                    <a:pt x="9" y="2"/>
                    <a:pt x="21" y="1"/>
                  </a:cubicBezTo>
                  <a:cubicBezTo>
                    <a:pt x="33" y="0"/>
                    <a:pt x="43" y="9"/>
                    <a:pt x="44" y="2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ṡľïḍê"/>
            <p:cNvSpPr/>
            <p:nvPr/>
          </p:nvSpPr>
          <p:spPr bwMode="auto">
            <a:xfrm>
              <a:off x="7356475" y="4064794"/>
              <a:ext cx="542925" cy="1460500"/>
            </a:xfrm>
            <a:custGeom>
              <a:avLst/>
              <a:gdLst>
                <a:gd name="T0" fmla="*/ 0 w 312"/>
                <a:gd name="T1" fmla="*/ 0 h 839"/>
                <a:gd name="T2" fmla="*/ 92 w 312"/>
                <a:gd name="T3" fmla="*/ 412 h 839"/>
                <a:gd name="T4" fmla="*/ 106 w 312"/>
                <a:gd name="T5" fmla="*/ 736 h 839"/>
                <a:gd name="T6" fmla="*/ 266 w 312"/>
                <a:gd name="T7" fmla="*/ 792 h 839"/>
                <a:gd name="T8" fmla="*/ 167 w 312"/>
                <a:gd name="T9" fmla="*/ 698 h 839"/>
                <a:gd name="T10" fmla="*/ 183 w 312"/>
                <a:gd name="T11" fmla="*/ 403 h 839"/>
                <a:gd name="T12" fmla="*/ 165 w 312"/>
                <a:gd name="T13" fmla="*/ 49 h 839"/>
                <a:gd name="T14" fmla="*/ 0 w 312"/>
                <a:gd name="T15" fmla="*/ 0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839">
                  <a:moveTo>
                    <a:pt x="0" y="0"/>
                  </a:moveTo>
                  <a:cubicBezTo>
                    <a:pt x="92" y="412"/>
                    <a:pt x="92" y="412"/>
                    <a:pt x="92" y="412"/>
                  </a:cubicBezTo>
                  <a:cubicBezTo>
                    <a:pt x="106" y="736"/>
                    <a:pt x="106" y="736"/>
                    <a:pt x="106" y="736"/>
                  </a:cubicBezTo>
                  <a:cubicBezTo>
                    <a:pt x="106" y="736"/>
                    <a:pt x="225" y="839"/>
                    <a:pt x="266" y="792"/>
                  </a:cubicBezTo>
                  <a:cubicBezTo>
                    <a:pt x="312" y="739"/>
                    <a:pt x="167" y="698"/>
                    <a:pt x="167" y="698"/>
                  </a:cubicBezTo>
                  <a:cubicBezTo>
                    <a:pt x="183" y="403"/>
                    <a:pt x="183" y="403"/>
                    <a:pt x="183" y="403"/>
                  </a:cubicBezTo>
                  <a:cubicBezTo>
                    <a:pt x="165" y="49"/>
                    <a:pt x="165" y="49"/>
                    <a:pt x="165" y="49"/>
                  </a:cubicBezTo>
                  <a:cubicBezTo>
                    <a:pt x="0" y="0"/>
                    <a:pt x="0" y="0"/>
                    <a:pt x="0" y="0"/>
                  </a:cubicBezTo>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śḻîde"/>
            <p:cNvSpPr/>
            <p:nvPr/>
          </p:nvSpPr>
          <p:spPr bwMode="auto">
            <a:xfrm>
              <a:off x="6792913" y="4161632"/>
              <a:ext cx="457200" cy="1328737"/>
            </a:xfrm>
            <a:custGeom>
              <a:avLst/>
              <a:gdLst>
                <a:gd name="T0" fmla="*/ 112 w 262"/>
                <a:gd name="T1" fmla="*/ 16 h 764"/>
                <a:gd name="T2" fmla="*/ 102 w 262"/>
                <a:gd name="T3" fmla="*/ 333 h 764"/>
                <a:gd name="T4" fmla="*/ 0 w 262"/>
                <a:gd name="T5" fmla="*/ 623 h 764"/>
                <a:gd name="T6" fmla="*/ 125 w 262"/>
                <a:gd name="T7" fmla="*/ 737 h 764"/>
                <a:gd name="T8" fmla="*/ 70 w 262"/>
                <a:gd name="T9" fmla="*/ 615 h 764"/>
                <a:gd name="T10" fmla="*/ 192 w 262"/>
                <a:gd name="T11" fmla="*/ 348 h 764"/>
                <a:gd name="T12" fmla="*/ 262 w 262"/>
                <a:gd name="T13" fmla="*/ 0 h 764"/>
                <a:gd name="T14" fmla="*/ 112 w 262"/>
                <a:gd name="T15" fmla="*/ 16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764">
                  <a:moveTo>
                    <a:pt x="112" y="16"/>
                  </a:moveTo>
                  <a:cubicBezTo>
                    <a:pt x="102" y="333"/>
                    <a:pt x="102" y="333"/>
                    <a:pt x="102" y="333"/>
                  </a:cubicBezTo>
                  <a:cubicBezTo>
                    <a:pt x="0" y="623"/>
                    <a:pt x="0" y="623"/>
                    <a:pt x="0" y="623"/>
                  </a:cubicBezTo>
                  <a:cubicBezTo>
                    <a:pt x="0" y="623"/>
                    <a:pt x="70" y="764"/>
                    <a:pt x="125" y="737"/>
                  </a:cubicBezTo>
                  <a:cubicBezTo>
                    <a:pt x="188" y="706"/>
                    <a:pt x="70" y="615"/>
                    <a:pt x="70" y="615"/>
                  </a:cubicBezTo>
                  <a:cubicBezTo>
                    <a:pt x="192" y="348"/>
                    <a:pt x="192" y="348"/>
                    <a:pt x="192" y="348"/>
                  </a:cubicBezTo>
                  <a:cubicBezTo>
                    <a:pt x="262" y="0"/>
                    <a:pt x="262" y="0"/>
                    <a:pt x="262" y="0"/>
                  </a:cubicBezTo>
                  <a:cubicBezTo>
                    <a:pt x="112" y="16"/>
                    <a:pt x="112" y="16"/>
                    <a:pt x="112" y="16"/>
                  </a:cubicBezTo>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ïṥḻïḓé"/>
            <p:cNvSpPr/>
            <p:nvPr/>
          </p:nvSpPr>
          <p:spPr bwMode="auto">
            <a:xfrm>
              <a:off x="6732588" y="5231607"/>
              <a:ext cx="469900" cy="338137"/>
            </a:xfrm>
            <a:custGeom>
              <a:avLst/>
              <a:gdLst>
                <a:gd name="T0" fmla="*/ 35 w 270"/>
                <a:gd name="T1" fmla="*/ 8 h 194"/>
                <a:gd name="T2" fmla="*/ 0 w 270"/>
                <a:gd name="T3" fmla="*/ 99 h 194"/>
                <a:gd name="T4" fmla="*/ 21 w 270"/>
                <a:gd name="T5" fmla="*/ 110 h 194"/>
                <a:gd name="T6" fmla="*/ 45 w 270"/>
                <a:gd name="T7" fmla="*/ 67 h 194"/>
                <a:gd name="T8" fmla="*/ 144 w 270"/>
                <a:gd name="T9" fmla="*/ 154 h 194"/>
                <a:gd name="T10" fmla="*/ 105 w 270"/>
                <a:gd name="T11" fmla="*/ 0 h 194"/>
                <a:gd name="T12" fmla="*/ 153 w 270"/>
                <a:gd name="T13" fmla="*/ 85 h 194"/>
                <a:gd name="T14" fmla="*/ 35 w 270"/>
                <a:gd name="T15" fmla="*/ 8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94">
                  <a:moveTo>
                    <a:pt x="35" y="8"/>
                  </a:moveTo>
                  <a:cubicBezTo>
                    <a:pt x="0" y="99"/>
                    <a:pt x="0" y="99"/>
                    <a:pt x="0" y="99"/>
                  </a:cubicBezTo>
                  <a:cubicBezTo>
                    <a:pt x="21" y="110"/>
                    <a:pt x="21" y="110"/>
                    <a:pt x="21" y="110"/>
                  </a:cubicBezTo>
                  <a:cubicBezTo>
                    <a:pt x="45" y="67"/>
                    <a:pt x="45" y="67"/>
                    <a:pt x="45" y="67"/>
                  </a:cubicBezTo>
                  <a:cubicBezTo>
                    <a:pt x="45" y="67"/>
                    <a:pt x="64" y="128"/>
                    <a:pt x="144" y="154"/>
                  </a:cubicBezTo>
                  <a:cubicBezTo>
                    <a:pt x="270" y="194"/>
                    <a:pt x="170" y="46"/>
                    <a:pt x="105" y="0"/>
                  </a:cubicBezTo>
                  <a:cubicBezTo>
                    <a:pt x="105" y="0"/>
                    <a:pt x="193" y="65"/>
                    <a:pt x="153" y="85"/>
                  </a:cubicBezTo>
                  <a:cubicBezTo>
                    <a:pt x="90" y="114"/>
                    <a:pt x="35" y="8"/>
                    <a:pt x="35" y="8"/>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ľíḓe"/>
            <p:cNvSpPr/>
            <p:nvPr/>
          </p:nvSpPr>
          <p:spPr bwMode="auto">
            <a:xfrm>
              <a:off x="7540625" y="5280819"/>
              <a:ext cx="504825" cy="241300"/>
            </a:xfrm>
            <a:custGeom>
              <a:avLst/>
              <a:gdLst>
                <a:gd name="T0" fmla="*/ 0 w 289"/>
                <a:gd name="T1" fmla="*/ 38 h 139"/>
                <a:gd name="T2" fmla="*/ 4 w 289"/>
                <a:gd name="T3" fmla="*/ 139 h 139"/>
                <a:gd name="T4" fmla="*/ 22 w 289"/>
                <a:gd name="T5" fmla="*/ 138 h 139"/>
                <a:gd name="T6" fmla="*/ 32 w 289"/>
                <a:gd name="T7" fmla="*/ 88 h 139"/>
                <a:gd name="T8" fmla="*/ 157 w 289"/>
                <a:gd name="T9" fmla="*/ 129 h 139"/>
                <a:gd name="T10" fmla="*/ 61 w 289"/>
                <a:gd name="T11" fmla="*/ 0 h 139"/>
                <a:gd name="T12" fmla="*/ 138 w 289"/>
                <a:gd name="T13" fmla="*/ 62 h 139"/>
                <a:gd name="T14" fmla="*/ 0 w 289"/>
                <a:gd name="T15" fmla="*/ 3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139">
                  <a:moveTo>
                    <a:pt x="0" y="38"/>
                  </a:moveTo>
                  <a:cubicBezTo>
                    <a:pt x="4" y="139"/>
                    <a:pt x="4" y="139"/>
                    <a:pt x="4" y="139"/>
                  </a:cubicBezTo>
                  <a:cubicBezTo>
                    <a:pt x="22" y="138"/>
                    <a:pt x="22" y="138"/>
                    <a:pt x="22" y="138"/>
                  </a:cubicBezTo>
                  <a:cubicBezTo>
                    <a:pt x="32" y="88"/>
                    <a:pt x="32" y="88"/>
                    <a:pt x="32" y="88"/>
                  </a:cubicBezTo>
                  <a:cubicBezTo>
                    <a:pt x="32" y="88"/>
                    <a:pt x="74" y="137"/>
                    <a:pt x="157" y="129"/>
                  </a:cubicBezTo>
                  <a:cubicBezTo>
                    <a:pt x="289" y="118"/>
                    <a:pt x="138" y="17"/>
                    <a:pt x="61" y="0"/>
                  </a:cubicBezTo>
                  <a:cubicBezTo>
                    <a:pt x="61" y="0"/>
                    <a:pt x="168" y="29"/>
                    <a:pt x="138" y="62"/>
                  </a:cubicBezTo>
                  <a:cubicBezTo>
                    <a:pt x="92" y="115"/>
                    <a:pt x="0" y="38"/>
                    <a:pt x="0" y="38"/>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S1îḋe"/>
            <p:cNvSpPr/>
            <p:nvPr/>
          </p:nvSpPr>
          <p:spPr bwMode="auto">
            <a:xfrm>
              <a:off x="6892925" y="4006057"/>
              <a:ext cx="862013" cy="428625"/>
            </a:xfrm>
            <a:custGeom>
              <a:avLst/>
              <a:gdLst>
                <a:gd name="T0" fmla="*/ 543 w 543"/>
                <a:gd name="T1" fmla="*/ 218 h 270"/>
                <a:gd name="T2" fmla="*/ 0 w 543"/>
                <a:gd name="T3" fmla="*/ 270 h 270"/>
                <a:gd name="T4" fmla="*/ 0 w 543"/>
                <a:gd name="T5" fmla="*/ 36 h 270"/>
                <a:gd name="T6" fmla="*/ 512 w 543"/>
                <a:gd name="T7" fmla="*/ 0 h 270"/>
                <a:gd name="T8" fmla="*/ 543 w 543"/>
                <a:gd name="T9" fmla="*/ 218 h 270"/>
              </a:gdLst>
              <a:ahLst/>
              <a:cxnLst>
                <a:cxn ang="0">
                  <a:pos x="T0" y="T1"/>
                </a:cxn>
                <a:cxn ang="0">
                  <a:pos x="T2" y="T3"/>
                </a:cxn>
                <a:cxn ang="0">
                  <a:pos x="T4" y="T5"/>
                </a:cxn>
                <a:cxn ang="0">
                  <a:pos x="T6" y="T7"/>
                </a:cxn>
                <a:cxn ang="0">
                  <a:pos x="T8" y="T9"/>
                </a:cxn>
              </a:cxnLst>
              <a:rect l="0" t="0" r="r" b="b"/>
              <a:pathLst>
                <a:path w="543" h="270">
                  <a:moveTo>
                    <a:pt x="543" y="218"/>
                  </a:moveTo>
                  <a:lnTo>
                    <a:pt x="0" y="270"/>
                  </a:lnTo>
                  <a:lnTo>
                    <a:pt x="0" y="36"/>
                  </a:lnTo>
                  <a:lnTo>
                    <a:pt x="512" y="0"/>
                  </a:lnTo>
                  <a:lnTo>
                    <a:pt x="543" y="21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s1iḓé"/>
            <p:cNvSpPr/>
            <p:nvPr/>
          </p:nvSpPr>
          <p:spPr bwMode="auto">
            <a:xfrm>
              <a:off x="6892925" y="4006057"/>
              <a:ext cx="862013" cy="428625"/>
            </a:xfrm>
            <a:custGeom>
              <a:avLst/>
              <a:gdLst>
                <a:gd name="T0" fmla="*/ 543 w 543"/>
                <a:gd name="T1" fmla="*/ 218 h 270"/>
                <a:gd name="T2" fmla="*/ 0 w 543"/>
                <a:gd name="T3" fmla="*/ 270 h 270"/>
                <a:gd name="T4" fmla="*/ 0 w 543"/>
                <a:gd name="T5" fmla="*/ 36 h 270"/>
                <a:gd name="T6" fmla="*/ 512 w 543"/>
                <a:gd name="T7" fmla="*/ 0 h 270"/>
                <a:gd name="T8" fmla="*/ 543 w 543"/>
                <a:gd name="T9" fmla="*/ 218 h 270"/>
              </a:gdLst>
              <a:ahLst/>
              <a:cxnLst>
                <a:cxn ang="0">
                  <a:pos x="T0" y="T1"/>
                </a:cxn>
                <a:cxn ang="0">
                  <a:pos x="T2" y="T3"/>
                </a:cxn>
                <a:cxn ang="0">
                  <a:pos x="T4" y="T5"/>
                </a:cxn>
                <a:cxn ang="0">
                  <a:pos x="T6" y="T7"/>
                </a:cxn>
                <a:cxn ang="0">
                  <a:pos x="T8" y="T9"/>
                </a:cxn>
              </a:cxnLst>
              <a:rect l="0" t="0" r="r" b="b"/>
              <a:pathLst>
                <a:path w="543" h="270">
                  <a:moveTo>
                    <a:pt x="543" y="218"/>
                  </a:moveTo>
                  <a:lnTo>
                    <a:pt x="0" y="270"/>
                  </a:lnTo>
                  <a:lnTo>
                    <a:pt x="0" y="36"/>
                  </a:lnTo>
                  <a:lnTo>
                    <a:pt x="512" y="0"/>
                  </a:lnTo>
                  <a:lnTo>
                    <a:pt x="543" y="2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ṣ1iḑé"/>
            <p:cNvSpPr/>
            <p:nvPr/>
          </p:nvSpPr>
          <p:spPr bwMode="auto">
            <a:xfrm>
              <a:off x="6932613" y="4006057"/>
              <a:ext cx="777875" cy="153987"/>
            </a:xfrm>
            <a:custGeom>
              <a:avLst/>
              <a:gdLst>
                <a:gd name="T0" fmla="*/ 487 w 490"/>
                <a:gd name="T1" fmla="*/ 0 h 97"/>
                <a:gd name="T2" fmla="*/ 5 w 490"/>
                <a:gd name="T3" fmla="*/ 34 h 97"/>
                <a:gd name="T4" fmla="*/ 0 w 490"/>
                <a:gd name="T5" fmla="*/ 97 h 97"/>
                <a:gd name="T6" fmla="*/ 490 w 490"/>
                <a:gd name="T7" fmla="*/ 20 h 97"/>
                <a:gd name="T8" fmla="*/ 487 w 490"/>
                <a:gd name="T9" fmla="*/ 0 h 97"/>
              </a:gdLst>
              <a:ahLst/>
              <a:cxnLst>
                <a:cxn ang="0">
                  <a:pos x="T0" y="T1"/>
                </a:cxn>
                <a:cxn ang="0">
                  <a:pos x="T2" y="T3"/>
                </a:cxn>
                <a:cxn ang="0">
                  <a:pos x="T4" y="T5"/>
                </a:cxn>
                <a:cxn ang="0">
                  <a:pos x="T6" y="T7"/>
                </a:cxn>
                <a:cxn ang="0">
                  <a:pos x="T8" y="T9"/>
                </a:cxn>
              </a:cxnLst>
              <a:rect l="0" t="0" r="r" b="b"/>
              <a:pathLst>
                <a:path w="490" h="97">
                  <a:moveTo>
                    <a:pt x="487" y="0"/>
                  </a:moveTo>
                  <a:lnTo>
                    <a:pt x="5" y="34"/>
                  </a:lnTo>
                  <a:lnTo>
                    <a:pt x="0" y="97"/>
                  </a:lnTo>
                  <a:lnTo>
                    <a:pt x="490" y="20"/>
                  </a:lnTo>
                  <a:lnTo>
                    <a:pt x="487" y="0"/>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ŝļîḋê"/>
            <p:cNvSpPr/>
            <p:nvPr/>
          </p:nvSpPr>
          <p:spPr bwMode="auto">
            <a:xfrm>
              <a:off x="6932613" y="4006057"/>
              <a:ext cx="777875" cy="153987"/>
            </a:xfrm>
            <a:custGeom>
              <a:avLst/>
              <a:gdLst>
                <a:gd name="T0" fmla="*/ 487 w 490"/>
                <a:gd name="T1" fmla="*/ 0 h 97"/>
                <a:gd name="T2" fmla="*/ 5 w 490"/>
                <a:gd name="T3" fmla="*/ 34 h 97"/>
                <a:gd name="T4" fmla="*/ 0 w 490"/>
                <a:gd name="T5" fmla="*/ 97 h 97"/>
                <a:gd name="T6" fmla="*/ 490 w 490"/>
                <a:gd name="T7" fmla="*/ 20 h 97"/>
                <a:gd name="T8" fmla="*/ 487 w 490"/>
                <a:gd name="T9" fmla="*/ 0 h 97"/>
              </a:gdLst>
              <a:ahLst/>
              <a:cxnLst>
                <a:cxn ang="0">
                  <a:pos x="T0" y="T1"/>
                </a:cxn>
                <a:cxn ang="0">
                  <a:pos x="T2" y="T3"/>
                </a:cxn>
                <a:cxn ang="0">
                  <a:pos x="T4" y="T5"/>
                </a:cxn>
                <a:cxn ang="0">
                  <a:pos x="T6" y="T7"/>
                </a:cxn>
                <a:cxn ang="0">
                  <a:pos x="T8" y="T9"/>
                </a:cxn>
              </a:cxnLst>
              <a:rect l="0" t="0" r="r" b="b"/>
              <a:pathLst>
                <a:path w="490" h="97">
                  <a:moveTo>
                    <a:pt x="487" y="0"/>
                  </a:moveTo>
                  <a:lnTo>
                    <a:pt x="5" y="34"/>
                  </a:lnTo>
                  <a:lnTo>
                    <a:pt x="0" y="97"/>
                  </a:lnTo>
                  <a:lnTo>
                    <a:pt x="490" y="20"/>
                  </a:lnTo>
                  <a:lnTo>
                    <a:pt x="4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iśľiḍè"/>
            <p:cNvSpPr/>
            <p:nvPr/>
          </p:nvSpPr>
          <p:spPr bwMode="auto">
            <a:xfrm>
              <a:off x="6981825" y="2126457"/>
              <a:ext cx="98425" cy="182562"/>
            </a:xfrm>
            <a:custGeom>
              <a:avLst/>
              <a:gdLst>
                <a:gd name="T0" fmla="*/ 53 w 57"/>
                <a:gd name="T1" fmla="*/ 49 h 105"/>
                <a:gd name="T2" fmla="*/ 35 w 57"/>
                <a:gd name="T3" fmla="*/ 104 h 105"/>
                <a:gd name="T4" fmla="*/ 3 w 57"/>
                <a:gd name="T5" fmla="*/ 56 h 105"/>
                <a:gd name="T6" fmla="*/ 22 w 57"/>
                <a:gd name="T7" fmla="*/ 2 h 105"/>
                <a:gd name="T8" fmla="*/ 53 w 57"/>
                <a:gd name="T9" fmla="*/ 49 h 105"/>
              </a:gdLst>
              <a:ahLst/>
              <a:cxnLst>
                <a:cxn ang="0">
                  <a:pos x="T0" y="T1"/>
                </a:cxn>
                <a:cxn ang="0">
                  <a:pos x="T2" y="T3"/>
                </a:cxn>
                <a:cxn ang="0">
                  <a:pos x="T4" y="T5"/>
                </a:cxn>
                <a:cxn ang="0">
                  <a:pos x="T6" y="T7"/>
                </a:cxn>
                <a:cxn ang="0">
                  <a:pos x="T8" y="T9"/>
                </a:cxn>
              </a:cxnLst>
              <a:rect l="0" t="0" r="r" b="b"/>
              <a:pathLst>
                <a:path w="57" h="105">
                  <a:moveTo>
                    <a:pt x="53" y="49"/>
                  </a:moveTo>
                  <a:cubicBezTo>
                    <a:pt x="57" y="77"/>
                    <a:pt x="49" y="102"/>
                    <a:pt x="35" y="104"/>
                  </a:cubicBezTo>
                  <a:cubicBezTo>
                    <a:pt x="21" y="105"/>
                    <a:pt x="7" y="84"/>
                    <a:pt x="3" y="56"/>
                  </a:cubicBezTo>
                  <a:cubicBezTo>
                    <a:pt x="0" y="28"/>
                    <a:pt x="8" y="3"/>
                    <a:pt x="22" y="2"/>
                  </a:cubicBezTo>
                  <a:cubicBezTo>
                    <a:pt x="35" y="0"/>
                    <a:pt x="49" y="21"/>
                    <a:pt x="53" y="49"/>
                  </a:cubicBez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ṥļíḍè"/>
            <p:cNvSpPr/>
            <p:nvPr/>
          </p:nvSpPr>
          <p:spPr bwMode="auto">
            <a:xfrm>
              <a:off x="7462838" y="2062957"/>
              <a:ext cx="98425" cy="185737"/>
            </a:xfrm>
            <a:custGeom>
              <a:avLst/>
              <a:gdLst>
                <a:gd name="T0" fmla="*/ 54 w 57"/>
                <a:gd name="T1" fmla="*/ 50 h 106"/>
                <a:gd name="T2" fmla="*/ 35 w 57"/>
                <a:gd name="T3" fmla="*/ 104 h 106"/>
                <a:gd name="T4" fmla="*/ 4 w 57"/>
                <a:gd name="T5" fmla="*/ 56 h 106"/>
                <a:gd name="T6" fmla="*/ 22 w 57"/>
                <a:gd name="T7" fmla="*/ 2 h 106"/>
                <a:gd name="T8" fmla="*/ 54 w 57"/>
                <a:gd name="T9" fmla="*/ 50 h 106"/>
              </a:gdLst>
              <a:ahLst/>
              <a:cxnLst>
                <a:cxn ang="0">
                  <a:pos x="T0" y="T1"/>
                </a:cxn>
                <a:cxn ang="0">
                  <a:pos x="T2" y="T3"/>
                </a:cxn>
                <a:cxn ang="0">
                  <a:pos x="T4" y="T5"/>
                </a:cxn>
                <a:cxn ang="0">
                  <a:pos x="T6" y="T7"/>
                </a:cxn>
                <a:cxn ang="0">
                  <a:pos x="T8" y="T9"/>
                </a:cxn>
              </a:cxnLst>
              <a:rect l="0" t="0" r="r" b="b"/>
              <a:pathLst>
                <a:path w="57" h="106">
                  <a:moveTo>
                    <a:pt x="54" y="50"/>
                  </a:moveTo>
                  <a:cubicBezTo>
                    <a:pt x="57" y="78"/>
                    <a:pt x="49" y="102"/>
                    <a:pt x="35" y="104"/>
                  </a:cubicBezTo>
                  <a:cubicBezTo>
                    <a:pt x="21" y="106"/>
                    <a:pt x="7" y="84"/>
                    <a:pt x="4" y="56"/>
                  </a:cubicBezTo>
                  <a:cubicBezTo>
                    <a:pt x="0" y="28"/>
                    <a:pt x="8" y="4"/>
                    <a:pt x="22" y="2"/>
                  </a:cubicBezTo>
                  <a:cubicBezTo>
                    <a:pt x="36" y="0"/>
                    <a:pt x="50" y="21"/>
                    <a:pt x="54" y="50"/>
                  </a:cubicBezTo>
                  <a:close/>
                </a:path>
              </a:pathLst>
            </a:custGeom>
            <a:solidFill>
              <a:srgbClr val="594A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ïṣḻïḓe"/>
            <p:cNvSpPr/>
            <p:nvPr/>
          </p:nvSpPr>
          <p:spPr bwMode="auto">
            <a:xfrm>
              <a:off x="8108950" y="2610644"/>
              <a:ext cx="234950" cy="212725"/>
            </a:xfrm>
            <a:custGeom>
              <a:avLst/>
              <a:gdLst>
                <a:gd name="T0" fmla="*/ 0 w 135"/>
                <a:gd name="T1" fmla="*/ 111 h 123"/>
                <a:gd name="T2" fmla="*/ 112 w 135"/>
                <a:gd name="T3" fmla="*/ 46 h 123"/>
                <a:gd name="T4" fmla="*/ 66 w 135"/>
                <a:gd name="T5" fmla="*/ 123 h 123"/>
                <a:gd name="T6" fmla="*/ 0 w 135"/>
                <a:gd name="T7" fmla="*/ 111 h 123"/>
              </a:gdLst>
              <a:ahLst/>
              <a:cxnLst>
                <a:cxn ang="0">
                  <a:pos x="T0" y="T1"/>
                </a:cxn>
                <a:cxn ang="0">
                  <a:pos x="T2" y="T3"/>
                </a:cxn>
                <a:cxn ang="0">
                  <a:pos x="T4" y="T5"/>
                </a:cxn>
                <a:cxn ang="0">
                  <a:pos x="T6" y="T7"/>
                </a:cxn>
              </a:cxnLst>
              <a:rect l="0" t="0" r="r" b="b"/>
              <a:pathLst>
                <a:path w="135" h="123">
                  <a:moveTo>
                    <a:pt x="0" y="111"/>
                  </a:moveTo>
                  <a:cubicBezTo>
                    <a:pt x="3" y="62"/>
                    <a:pt x="83" y="0"/>
                    <a:pt x="112" y="46"/>
                  </a:cubicBezTo>
                  <a:cubicBezTo>
                    <a:pt x="135" y="86"/>
                    <a:pt x="65" y="106"/>
                    <a:pt x="66" y="123"/>
                  </a:cubicBezTo>
                  <a:lnTo>
                    <a:pt x="0" y="111"/>
                  </a:lnTo>
                  <a:close/>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ṥḷíḍe"/>
            <p:cNvSpPr/>
            <p:nvPr/>
          </p:nvSpPr>
          <p:spPr bwMode="auto">
            <a:xfrm>
              <a:off x="8094663" y="2794794"/>
              <a:ext cx="136525" cy="57150"/>
            </a:xfrm>
            <a:custGeom>
              <a:avLst/>
              <a:gdLst>
                <a:gd name="T0" fmla="*/ 0 w 86"/>
                <a:gd name="T1" fmla="*/ 18 h 36"/>
                <a:gd name="T2" fmla="*/ 5 w 86"/>
                <a:gd name="T3" fmla="*/ 0 h 36"/>
                <a:gd name="T4" fmla="*/ 86 w 86"/>
                <a:gd name="T5" fmla="*/ 17 h 36"/>
                <a:gd name="T6" fmla="*/ 82 w 86"/>
                <a:gd name="T7" fmla="*/ 36 h 36"/>
                <a:gd name="T8" fmla="*/ 0 w 86"/>
                <a:gd name="T9" fmla="*/ 18 h 36"/>
              </a:gdLst>
              <a:ahLst/>
              <a:cxnLst>
                <a:cxn ang="0">
                  <a:pos x="T0" y="T1"/>
                </a:cxn>
                <a:cxn ang="0">
                  <a:pos x="T2" y="T3"/>
                </a:cxn>
                <a:cxn ang="0">
                  <a:pos x="T4" y="T5"/>
                </a:cxn>
                <a:cxn ang="0">
                  <a:pos x="T6" y="T7"/>
                </a:cxn>
                <a:cxn ang="0">
                  <a:pos x="T8" y="T9"/>
                </a:cxn>
              </a:cxnLst>
              <a:rect l="0" t="0" r="r" b="b"/>
              <a:pathLst>
                <a:path w="86" h="36">
                  <a:moveTo>
                    <a:pt x="0" y="18"/>
                  </a:moveTo>
                  <a:lnTo>
                    <a:pt x="5" y="0"/>
                  </a:lnTo>
                  <a:lnTo>
                    <a:pt x="86" y="17"/>
                  </a:lnTo>
                  <a:lnTo>
                    <a:pt x="82" y="36"/>
                  </a:lnTo>
                  <a:lnTo>
                    <a:pt x="0" y="18"/>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ṥļîḓe"/>
            <p:cNvSpPr/>
            <p:nvPr/>
          </p:nvSpPr>
          <p:spPr bwMode="auto">
            <a:xfrm>
              <a:off x="7524750" y="2809082"/>
              <a:ext cx="709613" cy="969962"/>
            </a:xfrm>
            <a:custGeom>
              <a:avLst/>
              <a:gdLst>
                <a:gd name="T0" fmla="*/ 0 w 407"/>
                <a:gd name="T1" fmla="*/ 125 h 558"/>
                <a:gd name="T2" fmla="*/ 407 w 407"/>
                <a:gd name="T3" fmla="*/ 20 h 558"/>
                <a:gd name="T4" fmla="*/ 326 w 407"/>
                <a:gd name="T5" fmla="*/ 0 h 558"/>
                <a:gd name="T6" fmla="*/ 72 w 407"/>
                <a:gd name="T7" fmla="*/ 93 h 558"/>
                <a:gd name="T8" fmla="*/ 0 w 407"/>
                <a:gd name="T9" fmla="*/ 125 h 558"/>
              </a:gdLst>
              <a:ahLst/>
              <a:cxnLst>
                <a:cxn ang="0">
                  <a:pos x="T0" y="T1"/>
                </a:cxn>
                <a:cxn ang="0">
                  <a:pos x="T2" y="T3"/>
                </a:cxn>
                <a:cxn ang="0">
                  <a:pos x="T4" y="T5"/>
                </a:cxn>
                <a:cxn ang="0">
                  <a:pos x="T6" y="T7"/>
                </a:cxn>
                <a:cxn ang="0">
                  <a:pos x="T8" y="T9"/>
                </a:cxn>
              </a:cxnLst>
              <a:rect l="0" t="0" r="r" b="b"/>
              <a:pathLst>
                <a:path w="407" h="558">
                  <a:moveTo>
                    <a:pt x="0" y="125"/>
                  </a:moveTo>
                  <a:cubicBezTo>
                    <a:pt x="140" y="558"/>
                    <a:pt x="323" y="483"/>
                    <a:pt x="407" y="20"/>
                  </a:cubicBezTo>
                  <a:cubicBezTo>
                    <a:pt x="326" y="0"/>
                    <a:pt x="326" y="0"/>
                    <a:pt x="326" y="0"/>
                  </a:cubicBezTo>
                  <a:cubicBezTo>
                    <a:pt x="294" y="156"/>
                    <a:pt x="219" y="543"/>
                    <a:pt x="72" y="93"/>
                  </a:cubicBezTo>
                  <a:lnTo>
                    <a:pt x="0" y="12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šḷíḍe"/>
            <p:cNvSpPr/>
            <p:nvPr/>
          </p:nvSpPr>
          <p:spPr bwMode="auto">
            <a:xfrm>
              <a:off x="8174038" y="2897982"/>
              <a:ext cx="26988" cy="26987"/>
            </a:xfrm>
            <a:custGeom>
              <a:avLst/>
              <a:gdLst>
                <a:gd name="T0" fmla="*/ 16 w 16"/>
                <a:gd name="T1" fmla="*/ 8 h 16"/>
                <a:gd name="T2" fmla="*/ 9 w 16"/>
                <a:gd name="T3" fmla="*/ 0 h 16"/>
                <a:gd name="T4" fmla="*/ 1 w 16"/>
                <a:gd name="T5" fmla="*/ 7 h 16"/>
                <a:gd name="T6" fmla="*/ 8 w 16"/>
                <a:gd name="T7" fmla="*/ 15 h 16"/>
                <a:gd name="T8" fmla="*/ 16 w 16"/>
                <a:gd name="T9" fmla="*/ 8 h 16"/>
              </a:gdLst>
              <a:ahLst/>
              <a:cxnLst>
                <a:cxn ang="0">
                  <a:pos x="T0" y="T1"/>
                </a:cxn>
                <a:cxn ang="0">
                  <a:pos x="T2" y="T3"/>
                </a:cxn>
                <a:cxn ang="0">
                  <a:pos x="T4" y="T5"/>
                </a:cxn>
                <a:cxn ang="0">
                  <a:pos x="T6" y="T7"/>
                </a:cxn>
                <a:cxn ang="0">
                  <a:pos x="T8" y="T9"/>
                </a:cxn>
              </a:cxnLst>
              <a:rect l="0" t="0" r="r" b="b"/>
              <a:pathLst>
                <a:path w="16" h="16">
                  <a:moveTo>
                    <a:pt x="16" y="8"/>
                  </a:moveTo>
                  <a:cubicBezTo>
                    <a:pt x="16" y="4"/>
                    <a:pt x="13" y="0"/>
                    <a:pt x="9" y="0"/>
                  </a:cubicBezTo>
                  <a:cubicBezTo>
                    <a:pt x="5" y="0"/>
                    <a:pt x="1" y="3"/>
                    <a:pt x="1" y="7"/>
                  </a:cubicBezTo>
                  <a:cubicBezTo>
                    <a:pt x="0" y="11"/>
                    <a:pt x="4" y="15"/>
                    <a:pt x="8" y="15"/>
                  </a:cubicBezTo>
                  <a:cubicBezTo>
                    <a:pt x="12" y="16"/>
                    <a:pt x="16" y="12"/>
                    <a:pt x="16" y="8"/>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îŝḷîḓè"/>
            <p:cNvSpPr/>
            <p:nvPr/>
          </p:nvSpPr>
          <p:spPr bwMode="auto">
            <a:xfrm>
              <a:off x="8186738" y="2851944"/>
              <a:ext cx="26988" cy="28575"/>
            </a:xfrm>
            <a:custGeom>
              <a:avLst/>
              <a:gdLst>
                <a:gd name="T0" fmla="*/ 16 w 16"/>
                <a:gd name="T1" fmla="*/ 9 h 16"/>
                <a:gd name="T2" fmla="*/ 9 w 16"/>
                <a:gd name="T3" fmla="*/ 0 h 16"/>
                <a:gd name="T4" fmla="*/ 0 w 16"/>
                <a:gd name="T5" fmla="*/ 8 h 16"/>
                <a:gd name="T6" fmla="*/ 7 w 16"/>
                <a:gd name="T7" fmla="*/ 16 h 16"/>
                <a:gd name="T8" fmla="*/ 16 w 16"/>
                <a:gd name="T9" fmla="*/ 9 h 16"/>
              </a:gdLst>
              <a:ahLst/>
              <a:cxnLst>
                <a:cxn ang="0">
                  <a:pos x="T0" y="T1"/>
                </a:cxn>
                <a:cxn ang="0">
                  <a:pos x="T2" y="T3"/>
                </a:cxn>
                <a:cxn ang="0">
                  <a:pos x="T4" y="T5"/>
                </a:cxn>
                <a:cxn ang="0">
                  <a:pos x="T6" y="T7"/>
                </a:cxn>
                <a:cxn ang="0">
                  <a:pos x="T8" y="T9"/>
                </a:cxn>
              </a:cxnLst>
              <a:rect l="0" t="0" r="r" b="b"/>
              <a:pathLst>
                <a:path w="16" h="16">
                  <a:moveTo>
                    <a:pt x="16" y="9"/>
                  </a:moveTo>
                  <a:cubicBezTo>
                    <a:pt x="16" y="4"/>
                    <a:pt x="13" y="1"/>
                    <a:pt x="9" y="0"/>
                  </a:cubicBezTo>
                  <a:cubicBezTo>
                    <a:pt x="4" y="0"/>
                    <a:pt x="1" y="3"/>
                    <a:pt x="0" y="8"/>
                  </a:cubicBezTo>
                  <a:cubicBezTo>
                    <a:pt x="0" y="12"/>
                    <a:pt x="3" y="16"/>
                    <a:pt x="7" y="16"/>
                  </a:cubicBezTo>
                  <a:cubicBezTo>
                    <a:pt x="12" y="16"/>
                    <a:pt x="15" y="13"/>
                    <a:pt x="16" y="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Slîḍe"/>
            <p:cNvSpPr/>
            <p:nvPr/>
          </p:nvSpPr>
          <p:spPr bwMode="auto">
            <a:xfrm>
              <a:off x="8081963" y="2675732"/>
              <a:ext cx="96838" cy="120650"/>
            </a:xfrm>
            <a:custGeom>
              <a:avLst/>
              <a:gdLst>
                <a:gd name="T0" fmla="*/ 17 w 56"/>
                <a:gd name="T1" fmla="*/ 69 h 69"/>
                <a:gd name="T2" fmla="*/ 12 w 56"/>
                <a:gd name="T3" fmla="*/ 13 h 69"/>
                <a:gd name="T4" fmla="*/ 41 w 56"/>
                <a:gd name="T5" fmla="*/ 23 h 69"/>
                <a:gd name="T6" fmla="*/ 56 w 56"/>
                <a:gd name="T7" fmla="*/ 35 h 69"/>
                <a:gd name="T8" fmla="*/ 17 w 56"/>
                <a:gd name="T9" fmla="*/ 69 h 69"/>
              </a:gdLst>
              <a:ahLst/>
              <a:cxnLst>
                <a:cxn ang="0">
                  <a:pos x="T0" y="T1"/>
                </a:cxn>
                <a:cxn ang="0">
                  <a:pos x="T2" y="T3"/>
                </a:cxn>
                <a:cxn ang="0">
                  <a:pos x="T4" y="T5"/>
                </a:cxn>
                <a:cxn ang="0">
                  <a:pos x="T6" y="T7"/>
                </a:cxn>
                <a:cxn ang="0">
                  <a:pos x="T8" y="T9"/>
                </a:cxn>
              </a:cxnLst>
              <a:rect l="0" t="0" r="r" b="b"/>
              <a:pathLst>
                <a:path w="56" h="69">
                  <a:moveTo>
                    <a:pt x="17" y="69"/>
                  </a:moveTo>
                  <a:cubicBezTo>
                    <a:pt x="17" y="69"/>
                    <a:pt x="0" y="27"/>
                    <a:pt x="12" y="13"/>
                  </a:cubicBezTo>
                  <a:cubicBezTo>
                    <a:pt x="24" y="0"/>
                    <a:pt x="31" y="35"/>
                    <a:pt x="41" y="23"/>
                  </a:cubicBezTo>
                  <a:cubicBezTo>
                    <a:pt x="51" y="10"/>
                    <a:pt x="56" y="35"/>
                    <a:pt x="56" y="35"/>
                  </a:cubicBezTo>
                  <a:lnTo>
                    <a:pt x="17" y="69"/>
                  </a:lnTo>
                  <a:close/>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ṧḻîḓê"/>
            <p:cNvSpPr/>
            <p:nvPr/>
          </p:nvSpPr>
          <p:spPr bwMode="auto">
            <a:xfrm>
              <a:off x="3848100" y="5401469"/>
              <a:ext cx="4470400" cy="228600"/>
            </a:xfrm>
            <a:custGeom>
              <a:avLst/>
              <a:gdLst>
                <a:gd name="T0" fmla="*/ 2500 w 2565"/>
                <a:gd name="T1" fmla="*/ 0 h 131"/>
                <a:gd name="T2" fmla="*/ 2309 w 2565"/>
                <a:gd name="T3" fmla="*/ 0 h 131"/>
                <a:gd name="T4" fmla="*/ 2276 w 2565"/>
                <a:gd name="T5" fmla="*/ 59 h 131"/>
                <a:gd name="T6" fmla="*/ 2259 w 2565"/>
                <a:gd name="T7" fmla="*/ 60 h 131"/>
                <a:gd name="T8" fmla="*/ 2151 w 2565"/>
                <a:gd name="T9" fmla="*/ 18 h 131"/>
                <a:gd name="T10" fmla="*/ 2141 w 2565"/>
                <a:gd name="T11" fmla="*/ 68 h 131"/>
                <a:gd name="T12" fmla="*/ 2123 w 2565"/>
                <a:gd name="T13" fmla="*/ 69 h 131"/>
                <a:gd name="T14" fmla="*/ 2120 w 2565"/>
                <a:gd name="T15" fmla="*/ 0 h 131"/>
                <a:gd name="T16" fmla="*/ 1845 w 2565"/>
                <a:gd name="T17" fmla="*/ 0 h 131"/>
                <a:gd name="T18" fmla="*/ 1835 w 2565"/>
                <a:gd name="T19" fmla="*/ 63 h 131"/>
                <a:gd name="T20" fmla="*/ 1799 w 2565"/>
                <a:gd name="T21" fmla="*/ 56 h 131"/>
                <a:gd name="T22" fmla="*/ 1717 w 2565"/>
                <a:gd name="T23" fmla="*/ 0 h 131"/>
                <a:gd name="T24" fmla="*/ 1683 w 2565"/>
                <a:gd name="T25" fmla="*/ 0 h 131"/>
                <a:gd name="T26" fmla="*/ 1676 w 2565"/>
                <a:gd name="T27" fmla="*/ 12 h 131"/>
                <a:gd name="T28" fmla="*/ 1655 w 2565"/>
                <a:gd name="T29" fmla="*/ 1 h 131"/>
                <a:gd name="T30" fmla="*/ 1655 w 2565"/>
                <a:gd name="T31" fmla="*/ 0 h 131"/>
                <a:gd name="T32" fmla="*/ 1191 w 2565"/>
                <a:gd name="T33" fmla="*/ 0 h 131"/>
                <a:gd name="T34" fmla="*/ 1215 w 2565"/>
                <a:gd name="T35" fmla="*/ 70 h 131"/>
                <a:gd name="T36" fmla="*/ 566 w 2565"/>
                <a:gd name="T37" fmla="*/ 72 h 131"/>
                <a:gd name="T38" fmla="*/ 566 w 2565"/>
                <a:gd name="T39" fmla="*/ 37 h 131"/>
                <a:gd name="T40" fmla="*/ 1167 w 2565"/>
                <a:gd name="T41" fmla="*/ 37 h 131"/>
                <a:gd name="T42" fmla="*/ 770 w 2565"/>
                <a:gd name="T43" fmla="*/ 37 h 131"/>
                <a:gd name="T44" fmla="*/ 765 w 2565"/>
                <a:gd name="T45" fmla="*/ 0 h 131"/>
                <a:gd name="T46" fmla="*/ 66 w 2565"/>
                <a:gd name="T47" fmla="*/ 0 h 131"/>
                <a:gd name="T48" fmla="*/ 0 w 2565"/>
                <a:gd name="T49" fmla="*/ 65 h 131"/>
                <a:gd name="T50" fmla="*/ 66 w 2565"/>
                <a:gd name="T51" fmla="*/ 131 h 131"/>
                <a:gd name="T52" fmla="*/ 2500 w 2565"/>
                <a:gd name="T53" fmla="*/ 131 h 131"/>
                <a:gd name="T54" fmla="*/ 2565 w 2565"/>
                <a:gd name="T55" fmla="*/ 65 h 131"/>
                <a:gd name="T56" fmla="*/ 2500 w 2565"/>
                <a:gd name="T5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65" h="131">
                  <a:moveTo>
                    <a:pt x="2500" y="0"/>
                  </a:moveTo>
                  <a:cubicBezTo>
                    <a:pt x="2309" y="0"/>
                    <a:pt x="2309" y="0"/>
                    <a:pt x="2309" y="0"/>
                  </a:cubicBezTo>
                  <a:cubicBezTo>
                    <a:pt x="2337" y="27"/>
                    <a:pt x="2340" y="54"/>
                    <a:pt x="2276" y="59"/>
                  </a:cubicBezTo>
                  <a:cubicBezTo>
                    <a:pt x="2270" y="60"/>
                    <a:pt x="2265" y="60"/>
                    <a:pt x="2259" y="60"/>
                  </a:cubicBezTo>
                  <a:cubicBezTo>
                    <a:pt x="2187" y="60"/>
                    <a:pt x="2151" y="18"/>
                    <a:pt x="2151" y="18"/>
                  </a:cubicBezTo>
                  <a:cubicBezTo>
                    <a:pt x="2141" y="68"/>
                    <a:pt x="2141" y="68"/>
                    <a:pt x="2141" y="68"/>
                  </a:cubicBezTo>
                  <a:cubicBezTo>
                    <a:pt x="2123" y="69"/>
                    <a:pt x="2123" y="69"/>
                    <a:pt x="2123" y="69"/>
                  </a:cubicBezTo>
                  <a:cubicBezTo>
                    <a:pt x="2120" y="0"/>
                    <a:pt x="2120" y="0"/>
                    <a:pt x="2120" y="0"/>
                  </a:cubicBezTo>
                  <a:cubicBezTo>
                    <a:pt x="1845" y="0"/>
                    <a:pt x="1845" y="0"/>
                    <a:pt x="1845" y="0"/>
                  </a:cubicBezTo>
                  <a:cubicBezTo>
                    <a:pt x="1864" y="34"/>
                    <a:pt x="1868" y="63"/>
                    <a:pt x="1835" y="63"/>
                  </a:cubicBezTo>
                  <a:cubicBezTo>
                    <a:pt x="1826" y="63"/>
                    <a:pt x="1814" y="60"/>
                    <a:pt x="1799" y="56"/>
                  </a:cubicBezTo>
                  <a:cubicBezTo>
                    <a:pt x="1757" y="42"/>
                    <a:pt x="1732" y="19"/>
                    <a:pt x="1717" y="0"/>
                  </a:cubicBezTo>
                  <a:cubicBezTo>
                    <a:pt x="1683" y="0"/>
                    <a:pt x="1683" y="0"/>
                    <a:pt x="1683" y="0"/>
                  </a:cubicBezTo>
                  <a:cubicBezTo>
                    <a:pt x="1676" y="12"/>
                    <a:pt x="1676" y="12"/>
                    <a:pt x="1676" y="12"/>
                  </a:cubicBezTo>
                  <a:cubicBezTo>
                    <a:pt x="1655" y="1"/>
                    <a:pt x="1655" y="1"/>
                    <a:pt x="1655" y="1"/>
                  </a:cubicBezTo>
                  <a:cubicBezTo>
                    <a:pt x="1655" y="0"/>
                    <a:pt x="1655" y="0"/>
                    <a:pt x="1655" y="0"/>
                  </a:cubicBezTo>
                  <a:cubicBezTo>
                    <a:pt x="1191" y="0"/>
                    <a:pt x="1191" y="0"/>
                    <a:pt x="1191" y="0"/>
                  </a:cubicBezTo>
                  <a:cubicBezTo>
                    <a:pt x="1215" y="70"/>
                    <a:pt x="1215" y="70"/>
                    <a:pt x="1215" y="70"/>
                  </a:cubicBezTo>
                  <a:cubicBezTo>
                    <a:pt x="566" y="72"/>
                    <a:pt x="566" y="72"/>
                    <a:pt x="566" y="72"/>
                  </a:cubicBezTo>
                  <a:cubicBezTo>
                    <a:pt x="566" y="37"/>
                    <a:pt x="566" y="37"/>
                    <a:pt x="566" y="37"/>
                  </a:cubicBezTo>
                  <a:cubicBezTo>
                    <a:pt x="1167" y="37"/>
                    <a:pt x="1167" y="37"/>
                    <a:pt x="1167" y="37"/>
                  </a:cubicBezTo>
                  <a:cubicBezTo>
                    <a:pt x="770" y="37"/>
                    <a:pt x="770" y="37"/>
                    <a:pt x="770" y="37"/>
                  </a:cubicBezTo>
                  <a:cubicBezTo>
                    <a:pt x="765" y="0"/>
                    <a:pt x="765" y="0"/>
                    <a:pt x="765" y="0"/>
                  </a:cubicBezTo>
                  <a:cubicBezTo>
                    <a:pt x="66" y="0"/>
                    <a:pt x="66" y="0"/>
                    <a:pt x="66" y="0"/>
                  </a:cubicBezTo>
                  <a:cubicBezTo>
                    <a:pt x="29" y="0"/>
                    <a:pt x="0" y="29"/>
                    <a:pt x="0" y="65"/>
                  </a:cubicBezTo>
                  <a:cubicBezTo>
                    <a:pt x="0" y="102"/>
                    <a:pt x="29" y="131"/>
                    <a:pt x="66" y="131"/>
                  </a:cubicBezTo>
                  <a:cubicBezTo>
                    <a:pt x="2500" y="131"/>
                    <a:pt x="2500" y="131"/>
                    <a:pt x="2500" y="131"/>
                  </a:cubicBezTo>
                  <a:cubicBezTo>
                    <a:pt x="2536" y="131"/>
                    <a:pt x="2565" y="102"/>
                    <a:pt x="2565" y="65"/>
                  </a:cubicBezTo>
                  <a:cubicBezTo>
                    <a:pt x="2565" y="29"/>
                    <a:pt x="2536" y="0"/>
                    <a:pt x="250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šḷíḑê"/>
            <p:cNvSpPr/>
            <p:nvPr/>
          </p:nvSpPr>
          <p:spPr bwMode="auto">
            <a:xfrm>
              <a:off x="6732588" y="5401469"/>
              <a:ext cx="371475" cy="111125"/>
            </a:xfrm>
            <a:custGeom>
              <a:avLst/>
              <a:gdLst>
                <a:gd name="T0" fmla="*/ 28 w 213"/>
                <a:gd name="T1" fmla="*/ 0 h 63"/>
                <a:gd name="T2" fmla="*/ 0 w 213"/>
                <a:gd name="T3" fmla="*/ 0 h 63"/>
                <a:gd name="T4" fmla="*/ 0 w 213"/>
                <a:gd name="T5" fmla="*/ 1 h 63"/>
                <a:gd name="T6" fmla="*/ 21 w 213"/>
                <a:gd name="T7" fmla="*/ 12 h 63"/>
                <a:gd name="T8" fmla="*/ 28 w 213"/>
                <a:gd name="T9" fmla="*/ 0 h 63"/>
                <a:gd name="T10" fmla="*/ 190 w 213"/>
                <a:gd name="T11" fmla="*/ 0 h 63"/>
                <a:gd name="T12" fmla="*/ 62 w 213"/>
                <a:gd name="T13" fmla="*/ 0 h 63"/>
                <a:gd name="T14" fmla="*/ 144 w 213"/>
                <a:gd name="T15" fmla="*/ 56 h 63"/>
                <a:gd name="T16" fmla="*/ 180 w 213"/>
                <a:gd name="T17" fmla="*/ 63 h 63"/>
                <a:gd name="T18" fmla="*/ 190 w 213"/>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63">
                  <a:moveTo>
                    <a:pt x="28" y="0"/>
                  </a:moveTo>
                  <a:cubicBezTo>
                    <a:pt x="0" y="0"/>
                    <a:pt x="0" y="0"/>
                    <a:pt x="0" y="0"/>
                  </a:cubicBezTo>
                  <a:cubicBezTo>
                    <a:pt x="0" y="1"/>
                    <a:pt x="0" y="1"/>
                    <a:pt x="0" y="1"/>
                  </a:cubicBezTo>
                  <a:cubicBezTo>
                    <a:pt x="21" y="12"/>
                    <a:pt x="21" y="12"/>
                    <a:pt x="21" y="12"/>
                  </a:cubicBezTo>
                  <a:cubicBezTo>
                    <a:pt x="28" y="0"/>
                    <a:pt x="28" y="0"/>
                    <a:pt x="28" y="0"/>
                  </a:cubicBezTo>
                  <a:moveTo>
                    <a:pt x="190" y="0"/>
                  </a:moveTo>
                  <a:cubicBezTo>
                    <a:pt x="62" y="0"/>
                    <a:pt x="62" y="0"/>
                    <a:pt x="62" y="0"/>
                  </a:cubicBezTo>
                  <a:cubicBezTo>
                    <a:pt x="77" y="19"/>
                    <a:pt x="102" y="42"/>
                    <a:pt x="144" y="56"/>
                  </a:cubicBezTo>
                  <a:cubicBezTo>
                    <a:pt x="159" y="60"/>
                    <a:pt x="171" y="63"/>
                    <a:pt x="180" y="63"/>
                  </a:cubicBezTo>
                  <a:cubicBezTo>
                    <a:pt x="213" y="63"/>
                    <a:pt x="209" y="34"/>
                    <a:pt x="190" y="0"/>
                  </a:cubicBezTo>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ŝḷîḓè"/>
            <p:cNvSpPr/>
            <p:nvPr/>
          </p:nvSpPr>
          <p:spPr bwMode="auto">
            <a:xfrm>
              <a:off x="7629525" y="5401469"/>
              <a:ext cx="139700" cy="20637"/>
            </a:xfrm>
            <a:custGeom>
              <a:avLst/>
              <a:gdLst>
                <a:gd name="T0" fmla="*/ 80 w 80"/>
                <a:gd name="T1" fmla="*/ 0 h 11"/>
                <a:gd name="T2" fmla="*/ 0 w 80"/>
                <a:gd name="T3" fmla="*/ 0 h 11"/>
                <a:gd name="T4" fmla="*/ 45 w 80"/>
                <a:gd name="T5" fmla="*/ 11 h 11"/>
                <a:gd name="T6" fmla="*/ 80 w 80"/>
                <a:gd name="T7" fmla="*/ 0 h 11"/>
              </a:gdLst>
              <a:ahLst/>
              <a:cxnLst>
                <a:cxn ang="0">
                  <a:pos x="T0" y="T1"/>
                </a:cxn>
                <a:cxn ang="0">
                  <a:pos x="T2" y="T3"/>
                </a:cxn>
                <a:cxn ang="0">
                  <a:pos x="T4" y="T5"/>
                </a:cxn>
                <a:cxn ang="0">
                  <a:pos x="T6" y="T7"/>
                </a:cxn>
              </a:cxnLst>
              <a:rect l="0" t="0" r="r" b="b"/>
              <a:pathLst>
                <a:path w="80" h="11">
                  <a:moveTo>
                    <a:pt x="80" y="0"/>
                  </a:moveTo>
                  <a:cubicBezTo>
                    <a:pt x="0" y="0"/>
                    <a:pt x="0" y="0"/>
                    <a:pt x="0" y="0"/>
                  </a:cubicBezTo>
                  <a:cubicBezTo>
                    <a:pt x="15" y="6"/>
                    <a:pt x="30" y="11"/>
                    <a:pt x="45" y="11"/>
                  </a:cubicBezTo>
                  <a:cubicBezTo>
                    <a:pt x="58" y="11"/>
                    <a:pt x="70" y="7"/>
                    <a:pt x="80" y="0"/>
                  </a:cubicBezTo>
                </a:path>
              </a:pathLst>
            </a:custGeom>
            <a:solidFill>
              <a:srgbClr val="F0D0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îṥlïde"/>
            <p:cNvSpPr/>
            <p:nvPr/>
          </p:nvSpPr>
          <p:spPr bwMode="auto">
            <a:xfrm>
              <a:off x="7542213" y="5401469"/>
              <a:ext cx="384175" cy="120650"/>
            </a:xfrm>
            <a:custGeom>
              <a:avLst/>
              <a:gdLst>
                <a:gd name="T0" fmla="*/ 189 w 220"/>
                <a:gd name="T1" fmla="*/ 0 h 69"/>
                <a:gd name="T2" fmla="*/ 130 w 220"/>
                <a:gd name="T3" fmla="*/ 0 h 69"/>
                <a:gd name="T4" fmla="*/ 95 w 220"/>
                <a:gd name="T5" fmla="*/ 11 h 69"/>
                <a:gd name="T6" fmla="*/ 50 w 220"/>
                <a:gd name="T7" fmla="*/ 0 h 69"/>
                <a:gd name="T8" fmla="*/ 0 w 220"/>
                <a:gd name="T9" fmla="*/ 0 h 69"/>
                <a:gd name="T10" fmla="*/ 3 w 220"/>
                <a:gd name="T11" fmla="*/ 69 h 69"/>
                <a:gd name="T12" fmla="*/ 21 w 220"/>
                <a:gd name="T13" fmla="*/ 68 h 69"/>
                <a:gd name="T14" fmla="*/ 31 w 220"/>
                <a:gd name="T15" fmla="*/ 18 h 69"/>
                <a:gd name="T16" fmla="*/ 139 w 220"/>
                <a:gd name="T17" fmla="*/ 60 h 69"/>
                <a:gd name="T18" fmla="*/ 156 w 220"/>
                <a:gd name="T19" fmla="*/ 59 h 69"/>
                <a:gd name="T20" fmla="*/ 189 w 22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9">
                  <a:moveTo>
                    <a:pt x="189" y="0"/>
                  </a:moveTo>
                  <a:cubicBezTo>
                    <a:pt x="130" y="0"/>
                    <a:pt x="130" y="0"/>
                    <a:pt x="130" y="0"/>
                  </a:cubicBezTo>
                  <a:cubicBezTo>
                    <a:pt x="120" y="7"/>
                    <a:pt x="108" y="11"/>
                    <a:pt x="95" y="11"/>
                  </a:cubicBezTo>
                  <a:cubicBezTo>
                    <a:pt x="80" y="11"/>
                    <a:pt x="65" y="6"/>
                    <a:pt x="50" y="0"/>
                  </a:cubicBezTo>
                  <a:cubicBezTo>
                    <a:pt x="0" y="0"/>
                    <a:pt x="0" y="0"/>
                    <a:pt x="0" y="0"/>
                  </a:cubicBezTo>
                  <a:cubicBezTo>
                    <a:pt x="3" y="69"/>
                    <a:pt x="3" y="69"/>
                    <a:pt x="3" y="69"/>
                  </a:cubicBezTo>
                  <a:cubicBezTo>
                    <a:pt x="21" y="68"/>
                    <a:pt x="21" y="68"/>
                    <a:pt x="21" y="68"/>
                  </a:cubicBezTo>
                  <a:cubicBezTo>
                    <a:pt x="31" y="18"/>
                    <a:pt x="31" y="18"/>
                    <a:pt x="31" y="18"/>
                  </a:cubicBezTo>
                  <a:cubicBezTo>
                    <a:pt x="31" y="18"/>
                    <a:pt x="67" y="60"/>
                    <a:pt x="139" y="60"/>
                  </a:cubicBezTo>
                  <a:cubicBezTo>
                    <a:pt x="145" y="60"/>
                    <a:pt x="150" y="60"/>
                    <a:pt x="156" y="59"/>
                  </a:cubicBezTo>
                  <a:cubicBezTo>
                    <a:pt x="220" y="54"/>
                    <a:pt x="217" y="27"/>
                    <a:pt x="189" y="0"/>
                  </a:cubicBezTo>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ṡḷídè"/>
            <p:cNvSpPr/>
            <p:nvPr/>
          </p:nvSpPr>
          <p:spPr bwMode="auto">
            <a:xfrm>
              <a:off x="4833938" y="4437857"/>
              <a:ext cx="1131888" cy="1089025"/>
            </a:xfrm>
            <a:custGeom>
              <a:avLst/>
              <a:gdLst>
                <a:gd name="T0" fmla="*/ 660 w 713"/>
                <a:gd name="T1" fmla="*/ 648 h 686"/>
                <a:gd name="T2" fmla="*/ 449 w 713"/>
                <a:gd name="T3" fmla="*/ 12 h 686"/>
                <a:gd name="T4" fmla="*/ 486 w 713"/>
                <a:gd name="T5" fmla="*/ 0 h 686"/>
                <a:gd name="T6" fmla="*/ 713 w 713"/>
                <a:gd name="T7" fmla="*/ 684 h 686"/>
                <a:gd name="T8" fmla="*/ 0 w 713"/>
                <a:gd name="T9" fmla="*/ 686 h 686"/>
                <a:gd name="T10" fmla="*/ 0 w 713"/>
                <a:gd name="T11" fmla="*/ 648 h 686"/>
                <a:gd name="T12" fmla="*/ 660 w 713"/>
                <a:gd name="T13" fmla="*/ 648 h 686"/>
              </a:gdLst>
              <a:ahLst/>
              <a:cxnLst>
                <a:cxn ang="0">
                  <a:pos x="T0" y="T1"/>
                </a:cxn>
                <a:cxn ang="0">
                  <a:pos x="T2" y="T3"/>
                </a:cxn>
                <a:cxn ang="0">
                  <a:pos x="T4" y="T5"/>
                </a:cxn>
                <a:cxn ang="0">
                  <a:pos x="T6" y="T7"/>
                </a:cxn>
                <a:cxn ang="0">
                  <a:pos x="T8" y="T9"/>
                </a:cxn>
                <a:cxn ang="0">
                  <a:pos x="T10" y="T11"/>
                </a:cxn>
                <a:cxn ang="0">
                  <a:pos x="T12" y="T13"/>
                </a:cxn>
              </a:cxnLst>
              <a:rect l="0" t="0" r="r" b="b"/>
              <a:pathLst>
                <a:path w="713" h="686">
                  <a:moveTo>
                    <a:pt x="660" y="648"/>
                  </a:moveTo>
                  <a:lnTo>
                    <a:pt x="449" y="12"/>
                  </a:lnTo>
                  <a:lnTo>
                    <a:pt x="486" y="0"/>
                  </a:lnTo>
                  <a:lnTo>
                    <a:pt x="713" y="684"/>
                  </a:lnTo>
                  <a:lnTo>
                    <a:pt x="0" y="686"/>
                  </a:lnTo>
                  <a:lnTo>
                    <a:pt x="0" y="648"/>
                  </a:lnTo>
                  <a:lnTo>
                    <a:pt x="660" y="648"/>
                  </a:ln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şlîdê"/>
            <p:cNvSpPr/>
            <p:nvPr/>
          </p:nvSpPr>
          <p:spPr bwMode="auto">
            <a:xfrm>
              <a:off x="4833938" y="4437857"/>
              <a:ext cx="1131888" cy="1089025"/>
            </a:xfrm>
            <a:custGeom>
              <a:avLst/>
              <a:gdLst>
                <a:gd name="T0" fmla="*/ 660 w 713"/>
                <a:gd name="T1" fmla="*/ 648 h 686"/>
                <a:gd name="T2" fmla="*/ 449 w 713"/>
                <a:gd name="T3" fmla="*/ 12 h 686"/>
                <a:gd name="T4" fmla="*/ 486 w 713"/>
                <a:gd name="T5" fmla="*/ 0 h 686"/>
                <a:gd name="T6" fmla="*/ 713 w 713"/>
                <a:gd name="T7" fmla="*/ 684 h 686"/>
                <a:gd name="T8" fmla="*/ 0 w 713"/>
                <a:gd name="T9" fmla="*/ 686 h 686"/>
                <a:gd name="T10" fmla="*/ 0 w 713"/>
                <a:gd name="T11" fmla="*/ 648 h 686"/>
                <a:gd name="T12" fmla="*/ 660 w 713"/>
                <a:gd name="T13" fmla="*/ 648 h 686"/>
              </a:gdLst>
              <a:ahLst/>
              <a:cxnLst>
                <a:cxn ang="0">
                  <a:pos x="T0" y="T1"/>
                </a:cxn>
                <a:cxn ang="0">
                  <a:pos x="T2" y="T3"/>
                </a:cxn>
                <a:cxn ang="0">
                  <a:pos x="T4" y="T5"/>
                </a:cxn>
                <a:cxn ang="0">
                  <a:pos x="T6" y="T7"/>
                </a:cxn>
                <a:cxn ang="0">
                  <a:pos x="T8" y="T9"/>
                </a:cxn>
                <a:cxn ang="0">
                  <a:pos x="T10" y="T11"/>
                </a:cxn>
                <a:cxn ang="0">
                  <a:pos x="T12" y="T13"/>
                </a:cxn>
              </a:cxnLst>
              <a:rect l="0" t="0" r="r" b="b"/>
              <a:pathLst>
                <a:path w="713" h="686">
                  <a:moveTo>
                    <a:pt x="660" y="648"/>
                  </a:moveTo>
                  <a:lnTo>
                    <a:pt x="449" y="12"/>
                  </a:lnTo>
                  <a:lnTo>
                    <a:pt x="486" y="0"/>
                  </a:lnTo>
                  <a:lnTo>
                    <a:pt x="713" y="684"/>
                  </a:lnTo>
                  <a:lnTo>
                    <a:pt x="0" y="686"/>
                  </a:lnTo>
                  <a:lnTo>
                    <a:pt x="0" y="648"/>
                  </a:lnTo>
                  <a:lnTo>
                    <a:pt x="660" y="6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iS1ïḋè"/>
            <p:cNvSpPr/>
            <p:nvPr/>
          </p:nvSpPr>
          <p:spPr bwMode="auto">
            <a:xfrm>
              <a:off x="5081588" y="4456907"/>
              <a:ext cx="800100" cy="1009650"/>
            </a:xfrm>
            <a:custGeom>
              <a:avLst/>
              <a:gdLst>
                <a:gd name="T0" fmla="*/ 504 w 504"/>
                <a:gd name="T1" fmla="*/ 636 h 636"/>
                <a:gd name="T2" fmla="*/ 68 w 504"/>
                <a:gd name="T3" fmla="*/ 636 h 636"/>
                <a:gd name="T4" fmla="*/ 0 w 504"/>
                <a:gd name="T5" fmla="*/ 32 h 636"/>
                <a:gd name="T6" fmla="*/ 293 w 504"/>
                <a:gd name="T7" fmla="*/ 0 h 636"/>
                <a:gd name="T8" fmla="*/ 504 w 504"/>
                <a:gd name="T9" fmla="*/ 636 h 636"/>
              </a:gdLst>
              <a:ahLst/>
              <a:cxnLst>
                <a:cxn ang="0">
                  <a:pos x="T0" y="T1"/>
                </a:cxn>
                <a:cxn ang="0">
                  <a:pos x="T2" y="T3"/>
                </a:cxn>
                <a:cxn ang="0">
                  <a:pos x="T4" y="T5"/>
                </a:cxn>
                <a:cxn ang="0">
                  <a:pos x="T6" y="T7"/>
                </a:cxn>
                <a:cxn ang="0">
                  <a:pos x="T8" y="T9"/>
                </a:cxn>
              </a:cxnLst>
              <a:rect l="0" t="0" r="r" b="b"/>
              <a:pathLst>
                <a:path w="504" h="636">
                  <a:moveTo>
                    <a:pt x="504" y="636"/>
                  </a:moveTo>
                  <a:lnTo>
                    <a:pt x="68" y="636"/>
                  </a:lnTo>
                  <a:lnTo>
                    <a:pt x="0" y="32"/>
                  </a:lnTo>
                  <a:lnTo>
                    <a:pt x="293" y="0"/>
                  </a:lnTo>
                  <a:lnTo>
                    <a:pt x="504" y="636"/>
                  </a:ln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ṡlïḓe"/>
            <p:cNvSpPr/>
            <p:nvPr/>
          </p:nvSpPr>
          <p:spPr bwMode="auto">
            <a:xfrm>
              <a:off x="5081588" y="4456907"/>
              <a:ext cx="800100" cy="1009650"/>
            </a:xfrm>
            <a:custGeom>
              <a:avLst/>
              <a:gdLst>
                <a:gd name="T0" fmla="*/ 504 w 504"/>
                <a:gd name="T1" fmla="*/ 636 h 636"/>
                <a:gd name="T2" fmla="*/ 68 w 504"/>
                <a:gd name="T3" fmla="*/ 636 h 636"/>
                <a:gd name="T4" fmla="*/ 0 w 504"/>
                <a:gd name="T5" fmla="*/ 32 h 636"/>
                <a:gd name="T6" fmla="*/ 293 w 504"/>
                <a:gd name="T7" fmla="*/ 0 h 636"/>
                <a:gd name="T8" fmla="*/ 504 w 504"/>
                <a:gd name="T9" fmla="*/ 636 h 636"/>
              </a:gdLst>
              <a:ahLst/>
              <a:cxnLst>
                <a:cxn ang="0">
                  <a:pos x="T0" y="T1"/>
                </a:cxn>
                <a:cxn ang="0">
                  <a:pos x="T2" y="T3"/>
                </a:cxn>
                <a:cxn ang="0">
                  <a:pos x="T4" y="T5"/>
                </a:cxn>
                <a:cxn ang="0">
                  <a:pos x="T6" y="T7"/>
                </a:cxn>
                <a:cxn ang="0">
                  <a:pos x="T8" y="T9"/>
                </a:cxn>
              </a:cxnLst>
              <a:rect l="0" t="0" r="r" b="b"/>
              <a:pathLst>
                <a:path w="504" h="636">
                  <a:moveTo>
                    <a:pt x="504" y="636"/>
                  </a:moveTo>
                  <a:lnTo>
                    <a:pt x="68" y="636"/>
                  </a:lnTo>
                  <a:lnTo>
                    <a:pt x="0" y="32"/>
                  </a:lnTo>
                  <a:lnTo>
                    <a:pt x="293" y="0"/>
                  </a:lnTo>
                  <a:lnTo>
                    <a:pt x="504" y="6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íṣľïďê"/>
            <p:cNvSpPr/>
            <p:nvPr/>
          </p:nvSpPr>
          <p:spPr bwMode="auto">
            <a:xfrm>
              <a:off x="3976688" y="3326607"/>
              <a:ext cx="2940050" cy="1798637"/>
            </a:xfrm>
            <a:custGeom>
              <a:avLst/>
              <a:gdLst>
                <a:gd name="T0" fmla="*/ 1852 w 1852"/>
                <a:gd name="T1" fmla="*/ 0 h 1133"/>
                <a:gd name="T2" fmla="*/ 114 w 1852"/>
                <a:gd name="T3" fmla="*/ 64 h 1133"/>
                <a:gd name="T4" fmla="*/ 0 w 1852"/>
                <a:gd name="T5" fmla="*/ 1133 h 1133"/>
                <a:gd name="T6" fmla="*/ 1775 w 1852"/>
                <a:gd name="T7" fmla="*/ 1133 h 1133"/>
                <a:gd name="T8" fmla="*/ 1852 w 1852"/>
                <a:gd name="T9" fmla="*/ 0 h 1133"/>
              </a:gdLst>
              <a:ahLst/>
              <a:cxnLst>
                <a:cxn ang="0">
                  <a:pos x="T0" y="T1"/>
                </a:cxn>
                <a:cxn ang="0">
                  <a:pos x="T2" y="T3"/>
                </a:cxn>
                <a:cxn ang="0">
                  <a:pos x="T4" y="T5"/>
                </a:cxn>
                <a:cxn ang="0">
                  <a:pos x="T6" y="T7"/>
                </a:cxn>
                <a:cxn ang="0">
                  <a:pos x="T8" y="T9"/>
                </a:cxn>
              </a:cxnLst>
              <a:rect l="0" t="0" r="r" b="b"/>
              <a:pathLst>
                <a:path w="1852" h="1133">
                  <a:moveTo>
                    <a:pt x="1852" y="0"/>
                  </a:moveTo>
                  <a:lnTo>
                    <a:pt x="114" y="64"/>
                  </a:lnTo>
                  <a:lnTo>
                    <a:pt x="0" y="1133"/>
                  </a:lnTo>
                  <a:lnTo>
                    <a:pt x="1775" y="1133"/>
                  </a:lnTo>
                  <a:lnTo>
                    <a:pt x="1852" y="0"/>
                  </a:ln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ïṧḷïḋè"/>
            <p:cNvSpPr/>
            <p:nvPr/>
          </p:nvSpPr>
          <p:spPr bwMode="auto">
            <a:xfrm>
              <a:off x="3976688" y="3326607"/>
              <a:ext cx="2940050" cy="1798637"/>
            </a:xfrm>
            <a:custGeom>
              <a:avLst/>
              <a:gdLst>
                <a:gd name="T0" fmla="*/ 1852 w 1852"/>
                <a:gd name="T1" fmla="*/ 0 h 1133"/>
                <a:gd name="T2" fmla="*/ 114 w 1852"/>
                <a:gd name="T3" fmla="*/ 64 h 1133"/>
                <a:gd name="T4" fmla="*/ 0 w 1852"/>
                <a:gd name="T5" fmla="*/ 1133 h 1133"/>
                <a:gd name="T6" fmla="*/ 1775 w 1852"/>
                <a:gd name="T7" fmla="*/ 1133 h 1133"/>
                <a:gd name="T8" fmla="*/ 1852 w 1852"/>
                <a:gd name="T9" fmla="*/ 0 h 1133"/>
              </a:gdLst>
              <a:ahLst/>
              <a:cxnLst>
                <a:cxn ang="0">
                  <a:pos x="T0" y="T1"/>
                </a:cxn>
                <a:cxn ang="0">
                  <a:pos x="T2" y="T3"/>
                </a:cxn>
                <a:cxn ang="0">
                  <a:pos x="T4" y="T5"/>
                </a:cxn>
                <a:cxn ang="0">
                  <a:pos x="T6" y="T7"/>
                </a:cxn>
                <a:cxn ang="0">
                  <a:pos x="T8" y="T9"/>
                </a:cxn>
              </a:cxnLst>
              <a:rect l="0" t="0" r="r" b="b"/>
              <a:pathLst>
                <a:path w="1852" h="1133">
                  <a:moveTo>
                    <a:pt x="1852" y="0"/>
                  </a:moveTo>
                  <a:lnTo>
                    <a:pt x="114" y="64"/>
                  </a:lnTo>
                  <a:lnTo>
                    <a:pt x="0" y="1133"/>
                  </a:lnTo>
                  <a:lnTo>
                    <a:pt x="1775" y="1133"/>
                  </a:lnTo>
                  <a:lnTo>
                    <a:pt x="18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iṣḷíḑé"/>
            <p:cNvSpPr/>
            <p:nvPr/>
          </p:nvSpPr>
          <p:spPr bwMode="auto">
            <a:xfrm>
              <a:off x="4062413" y="3399632"/>
              <a:ext cx="2778125" cy="1519237"/>
            </a:xfrm>
            <a:custGeom>
              <a:avLst/>
              <a:gdLst>
                <a:gd name="T0" fmla="*/ 0 w 1750"/>
                <a:gd name="T1" fmla="*/ 957 h 957"/>
                <a:gd name="T2" fmla="*/ 101 w 1750"/>
                <a:gd name="T3" fmla="*/ 62 h 957"/>
                <a:gd name="T4" fmla="*/ 1750 w 1750"/>
                <a:gd name="T5" fmla="*/ 0 h 957"/>
                <a:gd name="T6" fmla="*/ 1682 w 1750"/>
                <a:gd name="T7" fmla="*/ 957 h 957"/>
                <a:gd name="T8" fmla="*/ 0 w 1750"/>
                <a:gd name="T9" fmla="*/ 957 h 957"/>
              </a:gdLst>
              <a:ahLst/>
              <a:cxnLst>
                <a:cxn ang="0">
                  <a:pos x="T0" y="T1"/>
                </a:cxn>
                <a:cxn ang="0">
                  <a:pos x="T2" y="T3"/>
                </a:cxn>
                <a:cxn ang="0">
                  <a:pos x="T4" y="T5"/>
                </a:cxn>
                <a:cxn ang="0">
                  <a:pos x="T6" y="T7"/>
                </a:cxn>
                <a:cxn ang="0">
                  <a:pos x="T8" y="T9"/>
                </a:cxn>
              </a:cxnLst>
              <a:rect l="0" t="0" r="r" b="b"/>
              <a:pathLst>
                <a:path w="1750" h="957">
                  <a:moveTo>
                    <a:pt x="0" y="957"/>
                  </a:moveTo>
                  <a:lnTo>
                    <a:pt x="101" y="62"/>
                  </a:lnTo>
                  <a:lnTo>
                    <a:pt x="1750" y="0"/>
                  </a:lnTo>
                  <a:lnTo>
                    <a:pt x="1682" y="957"/>
                  </a:lnTo>
                  <a:lnTo>
                    <a:pt x="0" y="957"/>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îṡḷïḋé"/>
            <p:cNvSpPr/>
            <p:nvPr/>
          </p:nvSpPr>
          <p:spPr bwMode="auto">
            <a:xfrm>
              <a:off x="4062413" y="3399632"/>
              <a:ext cx="2778125" cy="1519237"/>
            </a:xfrm>
            <a:custGeom>
              <a:avLst/>
              <a:gdLst>
                <a:gd name="T0" fmla="*/ 0 w 1750"/>
                <a:gd name="T1" fmla="*/ 957 h 957"/>
                <a:gd name="T2" fmla="*/ 101 w 1750"/>
                <a:gd name="T3" fmla="*/ 62 h 957"/>
                <a:gd name="T4" fmla="*/ 1750 w 1750"/>
                <a:gd name="T5" fmla="*/ 0 h 957"/>
                <a:gd name="T6" fmla="*/ 1682 w 1750"/>
                <a:gd name="T7" fmla="*/ 957 h 957"/>
                <a:gd name="T8" fmla="*/ 0 w 1750"/>
                <a:gd name="T9" fmla="*/ 957 h 957"/>
              </a:gdLst>
              <a:ahLst/>
              <a:cxnLst>
                <a:cxn ang="0">
                  <a:pos x="T0" y="T1"/>
                </a:cxn>
                <a:cxn ang="0">
                  <a:pos x="T2" y="T3"/>
                </a:cxn>
                <a:cxn ang="0">
                  <a:pos x="T4" y="T5"/>
                </a:cxn>
                <a:cxn ang="0">
                  <a:pos x="T6" y="T7"/>
                </a:cxn>
                <a:cxn ang="0">
                  <a:pos x="T8" y="T9"/>
                </a:cxn>
              </a:cxnLst>
              <a:rect l="0" t="0" r="r" b="b"/>
              <a:pathLst>
                <a:path w="1750" h="957">
                  <a:moveTo>
                    <a:pt x="0" y="957"/>
                  </a:moveTo>
                  <a:lnTo>
                    <a:pt x="101" y="62"/>
                  </a:lnTo>
                  <a:lnTo>
                    <a:pt x="1750" y="0"/>
                  </a:lnTo>
                  <a:lnTo>
                    <a:pt x="1682" y="957"/>
                  </a:lnTo>
                  <a:lnTo>
                    <a:pt x="0" y="9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íṧľïḓé"/>
            <p:cNvSpPr/>
            <p:nvPr/>
          </p:nvSpPr>
          <p:spPr bwMode="auto">
            <a:xfrm>
              <a:off x="3976688" y="3326607"/>
              <a:ext cx="3006725" cy="1847850"/>
            </a:xfrm>
            <a:custGeom>
              <a:avLst/>
              <a:gdLst>
                <a:gd name="T0" fmla="*/ 0 w 1894"/>
                <a:gd name="T1" fmla="*/ 1133 h 1164"/>
                <a:gd name="T2" fmla="*/ 64 w 1894"/>
                <a:gd name="T3" fmla="*/ 1164 h 1164"/>
                <a:gd name="T4" fmla="*/ 1820 w 1894"/>
                <a:gd name="T5" fmla="*/ 1164 h 1164"/>
                <a:gd name="T6" fmla="*/ 1894 w 1894"/>
                <a:gd name="T7" fmla="*/ 41 h 1164"/>
                <a:gd name="T8" fmla="*/ 1852 w 1894"/>
                <a:gd name="T9" fmla="*/ 0 h 1164"/>
                <a:gd name="T10" fmla="*/ 1775 w 1894"/>
                <a:gd name="T11" fmla="*/ 1133 h 1164"/>
                <a:gd name="T12" fmla="*/ 0 w 1894"/>
                <a:gd name="T13" fmla="*/ 1133 h 1164"/>
              </a:gdLst>
              <a:ahLst/>
              <a:cxnLst>
                <a:cxn ang="0">
                  <a:pos x="T0" y="T1"/>
                </a:cxn>
                <a:cxn ang="0">
                  <a:pos x="T2" y="T3"/>
                </a:cxn>
                <a:cxn ang="0">
                  <a:pos x="T4" y="T5"/>
                </a:cxn>
                <a:cxn ang="0">
                  <a:pos x="T6" y="T7"/>
                </a:cxn>
                <a:cxn ang="0">
                  <a:pos x="T8" y="T9"/>
                </a:cxn>
                <a:cxn ang="0">
                  <a:pos x="T10" y="T11"/>
                </a:cxn>
                <a:cxn ang="0">
                  <a:pos x="T12" y="T13"/>
                </a:cxn>
              </a:cxnLst>
              <a:rect l="0" t="0" r="r" b="b"/>
              <a:pathLst>
                <a:path w="1894" h="1164">
                  <a:moveTo>
                    <a:pt x="0" y="1133"/>
                  </a:moveTo>
                  <a:lnTo>
                    <a:pt x="64" y="1164"/>
                  </a:lnTo>
                  <a:lnTo>
                    <a:pt x="1820" y="1164"/>
                  </a:lnTo>
                  <a:lnTo>
                    <a:pt x="1894" y="41"/>
                  </a:lnTo>
                  <a:lnTo>
                    <a:pt x="1852" y="0"/>
                  </a:lnTo>
                  <a:lnTo>
                    <a:pt x="1775" y="1133"/>
                  </a:lnTo>
                  <a:lnTo>
                    <a:pt x="0" y="1133"/>
                  </a:ln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ṥļîďé"/>
            <p:cNvSpPr/>
            <p:nvPr/>
          </p:nvSpPr>
          <p:spPr bwMode="auto">
            <a:xfrm>
              <a:off x="3976688" y="3326607"/>
              <a:ext cx="3006725" cy="1847850"/>
            </a:xfrm>
            <a:custGeom>
              <a:avLst/>
              <a:gdLst>
                <a:gd name="T0" fmla="*/ 0 w 1894"/>
                <a:gd name="T1" fmla="*/ 1133 h 1164"/>
                <a:gd name="T2" fmla="*/ 64 w 1894"/>
                <a:gd name="T3" fmla="*/ 1164 h 1164"/>
                <a:gd name="T4" fmla="*/ 1820 w 1894"/>
                <a:gd name="T5" fmla="*/ 1164 h 1164"/>
                <a:gd name="T6" fmla="*/ 1894 w 1894"/>
                <a:gd name="T7" fmla="*/ 41 h 1164"/>
                <a:gd name="T8" fmla="*/ 1852 w 1894"/>
                <a:gd name="T9" fmla="*/ 0 h 1164"/>
                <a:gd name="T10" fmla="*/ 1775 w 1894"/>
                <a:gd name="T11" fmla="*/ 1133 h 1164"/>
                <a:gd name="T12" fmla="*/ 0 w 1894"/>
                <a:gd name="T13" fmla="*/ 1133 h 1164"/>
              </a:gdLst>
              <a:ahLst/>
              <a:cxnLst>
                <a:cxn ang="0">
                  <a:pos x="T0" y="T1"/>
                </a:cxn>
                <a:cxn ang="0">
                  <a:pos x="T2" y="T3"/>
                </a:cxn>
                <a:cxn ang="0">
                  <a:pos x="T4" y="T5"/>
                </a:cxn>
                <a:cxn ang="0">
                  <a:pos x="T6" y="T7"/>
                </a:cxn>
                <a:cxn ang="0">
                  <a:pos x="T8" y="T9"/>
                </a:cxn>
                <a:cxn ang="0">
                  <a:pos x="T10" y="T11"/>
                </a:cxn>
                <a:cxn ang="0">
                  <a:pos x="T12" y="T13"/>
                </a:cxn>
              </a:cxnLst>
              <a:rect l="0" t="0" r="r" b="b"/>
              <a:pathLst>
                <a:path w="1894" h="1164">
                  <a:moveTo>
                    <a:pt x="0" y="1133"/>
                  </a:moveTo>
                  <a:lnTo>
                    <a:pt x="64" y="1164"/>
                  </a:lnTo>
                  <a:lnTo>
                    <a:pt x="1820" y="1164"/>
                  </a:lnTo>
                  <a:lnTo>
                    <a:pt x="1894" y="41"/>
                  </a:lnTo>
                  <a:lnTo>
                    <a:pt x="1852" y="0"/>
                  </a:lnTo>
                  <a:lnTo>
                    <a:pt x="1775" y="1133"/>
                  </a:lnTo>
                  <a:lnTo>
                    <a:pt x="0" y="1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iş1íḓe"/>
            <p:cNvSpPr/>
            <p:nvPr/>
          </p:nvSpPr>
          <p:spPr bwMode="auto">
            <a:xfrm>
              <a:off x="5786438" y="5174457"/>
              <a:ext cx="103188" cy="123825"/>
            </a:xfrm>
            <a:custGeom>
              <a:avLst/>
              <a:gdLst>
                <a:gd name="T0" fmla="*/ 0 w 65"/>
                <a:gd name="T1" fmla="*/ 0 h 78"/>
                <a:gd name="T2" fmla="*/ 25 w 65"/>
                <a:gd name="T3" fmla="*/ 78 h 78"/>
                <a:gd name="T4" fmla="*/ 65 w 65"/>
                <a:gd name="T5" fmla="*/ 78 h 78"/>
                <a:gd name="T6" fmla="*/ 39 w 65"/>
                <a:gd name="T7" fmla="*/ 0 h 78"/>
                <a:gd name="T8" fmla="*/ 0 w 65"/>
                <a:gd name="T9" fmla="*/ 0 h 78"/>
              </a:gdLst>
              <a:ahLst/>
              <a:cxnLst>
                <a:cxn ang="0">
                  <a:pos x="T0" y="T1"/>
                </a:cxn>
                <a:cxn ang="0">
                  <a:pos x="T2" y="T3"/>
                </a:cxn>
                <a:cxn ang="0">
                  <a:pos x="T4" y="T5"/>
                </a:cxn>
                <a:cxn ang="0">
                  <a:pos x="T6" y="T7"/>
                </a:cxn>
                <a:cxn ang="0">
                  <a:pos x="T8" y="T9"/>
                </a:cxn>
              </a:cxnLst>
              <a:rect l="0" t="0" r="r" b="b"/>
              <a:pathLst>
                <a:path w="65" h="78">
                  <a:moveTo>
                    <a:pt x="0" y="0"/>
                  </a:moveTo>
                  <a:lnTo>
                    <a:pt x="25" y="78"/>
                  </a:lnTo>
                  <a:lnTo>
                    <a:pt x="65" y="78"/>
                  </a:lnTo>
                  <a:lnTo>
                    <a:pt x="39" y="0"/>
                  </a:lnTo>
                  <a:lnTo>
                    <a:pt x="0" y="0"/>
                  </a:lnTo>
                  <a:close/>
                </a:path>
              </a:pathLst>
            </a:custGeom>
            <a:solidFill>
              <a:srgbClr val="30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ṡḷîďé"/>
            <p:cNvSpPr/>
            <p:nvPr/>
          </p:nvSpPr>
          <p:spPr bwMode="auto">
            <a:xfrm>
              <a:off x="5786438" y="5174457"/>
              <a:ext cx="103188" cy="123825"/>
            </a:xfrm>
            <a:custGeom>
              <a:avLst/>
              <a:gdLst>
                <a:gd name="T0" fmla="*/ 0 w 65"/>
                <a:gd name="T1" fmla="*/ 0 h 78"/>
                <a:gd name="T2" fmla="*/ 25 w 65"/>
                <a:gd name="T3" fmla="*/ 78 h 78"/>
                <a:gd name="T4" fmla="*/ 65 w 65"/>
                <a:gd name="T5" fmla="*/ 78 h 78"/>
                <a:gd name="T6" fmla="*/ 39 w 65"/>
                <a:gd name="T7" fmla="*/ 0 h 78"/>
                <a:gd name="T8" fmla="*/ 0 w 65"/>
                <a:gd name="T9" fmla="*/ 0 h 78"/>
              </a:gdLst>
              <a:ahLst/>
              <a:cxnLst>
                <a:cxn ang="0">
                  <a:pos x="T0" y="T1"/>
                </a:cxn>
                <a:cxn ang="0">
                  <a:pos x="T2" y="T3"/>
                </a:cxn>
                <a:cxn ang="0">
                  <a:pos x="T4" y="T5"/>
                </a:cxn>
                <a:cxn ang="0">
                  <a:pos x="T6" y="T7"/>
                </a:cxn>
                <a:cxn ang="0">
                  <a:pos x="T8" y="T9"/>
                </a:cxn>
              </a:cxnLst>
              <a:rect l="0" t="0" r="r" b="b"/>
              <a:pathLst>
                <a:path w="65" h="78">
                  <a:moveTo>
                    <a:pt x="0" y="0"/>
                  </a:moveTo>
                  <a:lnTo>
                    <a:pt x="25" y="78"/>
                  </a:lnTo>
                  <a:lnTo>
                    <a:pt x="65" y="78"/>
                  </a:lnTo>
                  <a:lnTo>
                    <a:pt x="3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îšḷîdè"/>
            <p:cNvSpPr/>
            <p:nvPr/>
          </p:nvSpPr>
          <p:spPr bwMode="auto">
            <a:xfrm>
              <a:off x="5156200" y="5174457"/>
              <a:ext cx="669925" cy="123825"/>
            </a:xfrm>
            <a:custGeom>
              <a:avLst/>
              <a:gdLst>
                <a:gd name="T0" fmla="*/ 7 w 422"/>
                <a:gd name="T1" fmla="*/ 0 h 78"/>
                <a:gd name="T2" fmla="*/ 0 w 422"/>
                <a:gd name="T3" fmla="*/ 0 h 78"/>
                <a:gd name="T4" fmla="*/ 9 w 422"/>
                <a:gd name="T5" fmla="*/ 78 h 78"/>
                <a:gd name="T6" fmla="*/ 422 w 422"/>
                <a:gd name="T7" fmla="*/ 78 h 78"/>
                <a:gd name="T8" fmla="*/ 397 w 422"/>
                <a:gd name="T9" fmla="*/ 0 h 78"/>
                <a:gd name="T10" fmla="*/ 7 w 422"/>
                <a:gd name="T11" fmla="*/ 0 h 78"/>
              </a:gdLst>
              <a:ahLst/>
              <a:cxnLst>
                <a:cxn ang="0">
                  <a:pos x="T0" y="T1"/>
                </a:cxn>
                <a:cxn ang="0">
                  <a:pos x="T2" y="T3"/>
                </a:cxn>
                <a:cxn ang="0">
                  <a:pos x="T4" y="T5"/>
                </a:cxn>
                <a:cxn ang="0">
                  <a:pos x="T6" y="T7"/>
                </a:cxn>
                <a:cxn ang="0">
                  <a:pos x="T8" y="T9"/>
                </a:cxn>
                <a:cxn ang="0">
                  <a:pos x="T10" y="T11"/>
                </a:cxn>
              </a:cxnLst>
              <a:rect l="0" t="0" r="r" b="b"/>
              <a:pathLst>
                <a:path w="422" h="78">
                  <a:moveTo>
                    <a:pt x="7" y="0"/>
                  </a:moveTo>
                  <a:lnTo>
                    <a:pt x="0" y="0"/>
                  </a:lnTo>
                  <a:lnTo>
                    <a:pt x="9" y="78"/>
                  </a:lnTo>
                  <a:lnTo>
                    <a:pt x="422" y="78"/>
                  </a:lnTo>
                  <a:lnTo>
                    <a:pt x="397" y="0"/>
                  </a:lnTo>
                  <a:lnTo>
                    <a:pt x="7" y="0"/>
                  </a:lnTo>
                  <a:close/>
                </a:path>
              </a:pathLst>
            </a:custGeom>
            <a:solidFill>
              <a:srgbClr val="3B3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íṣlîḍe"/>
            <p:cNvSpPr/>
            <p:nvPr/>
          </p:nvSpPr>
          <p:spPr bwMode="auto">
            <a:xfrm>
              <a:off x="5156200" y="5174457"/>
              <a:ext cx="669925" cy="123825"/>
            </a:xfrm>
            <a:custGeom>
              <a:avLst/>
              <a:gdLst>
                <a:gd name="T0" fmla="*/ 7 w 422"/>
                <a:gd name="T1" fmla="*/ 0 h 78"/>
                <a:gd name="T2" fmla="*/ 0 w 422"/>
                <a:gd name="T3" fmla="*/ 0 h 78"/>
                <a:gd name="T4" fmla="*/ 9 w 422"/>
                <a:gd name="T5" fmla="*/ 78 h 78"/>
                <a:gd name="T6" fmla="*/ 422 w 422"/>
                <a:gd name="T7" fmla="*/ 78 h 78"/>
                <a:gd name="T8" fmla="*/ 397 w 422"/>
                <a:gd name="T9" fmla="*/ 0 h 78"/>
                <a:gd name="T10" fmla="*/ 7 w 422"/>
                <a:gd name="T11" fmla="*/ 0 h 78"/>
              </a:gdLst>
              <a:ahLst/>
              <a:cxnLst>
                <a:cxn ang="0">
                  <a:pos x="T0" y="T1"/>
                </a:cxn>
                <a:cxn ang="0">
                  <a:pos x="T2" y="T3"/>
                </a:cxn>
                <a:cxn ang="0">
                  <a:pos x="T4" y="T5"/>
                </a:cxn>
                <a:cxn ang="0">
                  <a:pos x="T6" y="T7"/>
                </a:cxn>
                <a:cxn ang="0">
                  <a:pos x="T8" y="T9"/>
                </a:cxn>
                <a:cxn ang="0">
                  <a:pos x="T10" y="T11"/>
                </a:cxn>
              </a:cxnLst>
              <a:rect l="0" t="0" r="r" b="b"/>
              <a:pathLst>
                <a:path w="422" h="78">
                  <a:moveTo>
                    <a:pt x="7" y="0"/>
                  </a:moveTo>
                  <a:lnTo>
                    <a:pt x="0" y="0"/>
                  </a:lnTo>
                  <a:lnTo>
                    <a:pt x="9" y="78"/>
                  </a:lnTo>
                  <a:lnTo>
                    <a:pt x="422" y="78"/>
                  </a:lnTo>
                  <a:lnTo>
                    <a:pt x="39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îS1ïďé"/>
            <p:cNvSpPr/>
            <p:nvPr/>
          </p:nvSpPr>
          <p:spPr bwMode="auto">
            <a:xfrm>
              <a:off x="5167313" y="5174457"/>
              <a:ext cx="681038" cy="0"/>
            </a:xfrm>
            <a:custGeom>
              <a:avLst/>
              <a:gdLst>
                <a:gd name="T0" fmla="*/ 429 w 429"/>
                <a:gd name="T1" fmla="*/ 0 w 429"/>
                <a:gd name="T2" fmla="*/ 390 w 429"/>
                <a:gd name="T3" fmla="*/ 429 w 429"/>
                <a:gd name="T4" fmla="*/ 429 w 429"/>
              </a:gdLst>
              <a:ahLst/>
              <a:cxnLst>
                <a:cxn ang="0">
                  <a:pos x="T0" y="0"/>
                </a:cxn>
                <a:cxn ang="0">
                  <a:pos x="T1" y="0"/>
                </a:cxn>
                <a:cxn ang="0">
                  <a:pos x="T2" y="0"/>
                </a:cxn>
                <a:cxn ang="0">
                  <a:pos x="T3" y="0"/>
                </a:cxn>
                <a:cxn ang="0">
                  <a:pos x="T4" y="0"/>
                </a:cxn>
              </a:cxnLst>
              <a:rect l="0" t="0" r="r" b="b"/>
              <a:pathLst>
                <a:path w="429">
                  <a:moveTo>
                    <a:pt x="429" y="0"/>
                  </a:moveTo>
                  <a:lnTo>
                    <a:pt x="0" y="0"/>
                  </a:lnTo>
                  <a:lnTo>
                    <a:pt x="390" y="0"/>
                  </a:lnTo>
                  <a:lnTo>
                    <a:pt x="429" y="0"/>
                  </a:lnTo>
                  <a:lnTo>
                    <a:pt x="429" y="0"/>
                  </a:lnTo>
                  <a:close/>
                </a:path>
              </a:pathLst>
            </a:custGeom>
            <a:solidFill>
              <a:srgbClr val="30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ṡļiḋé"/>
            <p:cNvSpPr/>
            <p:nvPr/>
          </p:nvSpPr>
          <p:spPr bwMode="auto">
            <a:xfrm>
              <a:off x="5167313" y="5174457"/>
              <a:ext cx="681038" cy="0"/>
            </a:xfrm>
            <a:custGeom>
              <a:avLst/>
              <a:gdLst>
                <a:gd name="T0" fmla="*/ 429 w 429"/>
                <a:gd name="T1" fmla="*/ 0 w 429"/>
                <a:gd name="T2" fmla="*/ 390 w 429"/>
                <a:gd name="T3" fmla="*/ 429 w 429"/>
                <a:gd name="T4" fmla="*/ 429 w 429"/>
              </a:gdLst>
              <a:ahLst/>
              <a:cxnLst>
                <a:cxn ang="0">
                  <a:pos x="T0" y="0"/>
                </a:cxn>
                <a:cxn ang="0">
                  <a:pos x="T1" y="0"/>
                </a:cxn>
                <a:cxn ang="0">
                  <a:pos x="T2" y="0"/>
                </a:cxn>
                <a:cxn ang="0">
                  <a:pos x="T3" y="0"/>
                </a:cxn>
                <a:cxn ang="0">
                  <a:pos x="T4" y="0"/>
                </a:cxn>
              </a:cxnLst>
              <a:rect l="0" t="0" r="r" b="b"/>
              <a:pathLst>
                <a:path w="429">
                  <a:moveTo>
                    <a:pt x="429" y="0"/>
                  </a:moveTo>
                  <a:lnTo>
                    <a:pt x="0" y="0"/>
                  </a:lnTo>
                  <a:lnTo>
                    <a:pt x="390" y="0"/>
                  </a:lnTo>
                  <a:lnTo>
                    <a:pt x="429" y="0"/>
                  </a:lnTo>
                  <a:lnTo>
                    <a:pt x="4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ľiḍè"/>
            <p:cNvSpPr/>
            <p:nvPr/>
          </p:nvSpPr>
          <p:spPr bwMode="auto">
            <a:xfrm>
              <a:off x="6824663" y="3232944"/>
              <a:ext cx="217488" cy="157162"/>
            </a:xfrm>
            <a:custGeom>
              <a:avLst/>
              <a:gdLst>
                <a:gd name="T0" fmla="*/ 33 w 125"/>
                <a:gd name="T1" fmla="*/ 0 h 90"/>
                <a:gd name="T2" fmla="*/ 0 w 125"/>
                <a:gd name="T3" fmla="*/ 2 h 90"/>
                <a:gd name="T4" fmla="*/ 2 w 125"/>
                <a:gd name="T5" fmla="*/ 18 h 90"/>
                <a:gd name="T6" fmla="*/ 34 w 125"/>
                <a:gd name="T7" fmla="*/ 16 h 90"/>
                <a:gd name="T8" fmla="*/ 34 w 125"/>
                <a:gd name="T9" fmla="*/ 16 h 90"/>
                <a:gd name="T10" fmla="*/ 34 w 125"/>
                <a:gd name="T11" fmla="*/ 16 h 90"/>
                <a:gd name="T12" fmla="*/ 31 w 125"/>
                <a:gd name="T13" fmla="*/ 55 h 90"/>
                <a:gd name="T14" fmla="*/ 53 w 125"/>
                <a:gd name="T15" fmla="*/ 54 h 90"/>
                <a:gd name="T16" fmla="*/ 90 w 125"/>
                <a:gd name="T17" fmla="*/ 90 h 90"/>
                <a:gd name="T18" fmla="*/ 123 w 125"/>
                <a:gd name="T19" fmla="*/ 52 h 90"/>
                <a:gd name="T20" fmla="*/ 64 w 125"/>
                <a:gd name="T21" fmla="*/ 9 h 90"/>
                <a:gd name="T22" fmla="*/ 43 w 125"/>
                <a:gd name="T23" fmla="*/ 10 h 90"/>
                <a:gd name="T24" fmla="*/ 44 w 125"/>
                <a:gd name="T25" fmla="*/ 5 h 90"/>
                <a:gd name="T26" fmla="*/ 33 w 125"/>
                <a:gd name="T27" fmla="*/ 6 h 90"/>
                <a:gd name="T28" fmla="*/ 33 w 125"/>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0">
                  <a:moveTo>
                    <a:pt x="33" y="0"/>
                  </a:moveTo>
                  <a:cubicBezTo>
                    <a:pt x="29" y="0"/>
                    <a:pt x="16" y="1"/>
                    <a:pt x="0" y="2"/>
                  </a:cubicBezTo>
                  <a:cubicBezTo>
                    <a:pt x="2" y="18"/>
                    <a:pt x="2" y="18"/>
                    <a:pt x="2" y="18"/>
                  </a:cubicBezTo>
                  <a:cubicBezTo>
                    <a:pt x="18" y="17"/>
                    <a:pt x="31" y="16"/>
                    <a:pt x="34" y="16"/>
                  </a:cubicBezTo>
                  <a:cubicBezTo>
                    <a:pt x="34" y="16"/>
                    <a:pt x="34" y="16"/>
                    <a:pt x="34" y="16"/>
                  </a:cubicBezTo>
                  <a:cubicBezTo>
                    <a:pt x="34" y="16"/>
                    <a:pt x="34" y="16"/>
                    <a:pt x="34" y="16"/>
                  </a:cubicBezTo>
                  <a:cubicBezTo>
                    <a:pt x="31" y="55"/>
                    <a:pt x="31" y="55"/>
                    <a:pt x="31" y="55"/>
                  </a:cubicBezTo>
                  <a:cubicBezTo>
                    <a:pt x="53" y="54"/>
                    <a:pt x="53" y="54"/>
                    <a:pt x="53" y="54"/>
                  </a:cubicBezTo>
                  <a:cubicBezTo>
                    <a:pt x="90" y="90"/>
                    <a:pt x="90" y="90"/>
                    <a:pt x="90" y="90"/>
                  </a:cubicBezTo>
                  <a:cubicBezTo>
                    <a:pt x="107" y="88"/>
                    <a:pt x="121" y="79"/>
                    <a:pt x="123" y="52"/>
                  </a:cubicBezTo>
                  <a:cubicBezTo>
                    <a:pt x="125" y="16"/>
                    <a:pt x="90" y="9"/>
                    <a:pt x="64" y="9"/>
                  </a:cubicBezTo>
                  <a:cubicBezTo>
                    <a:pt x="56" y="9"/>
                    <a:pt x="48" y="10"/>
                    <a:pt x="43" y="10"/>
                  </a:cubicBezTo>
                  <a:cubicBezTo>
                    <a:pt x="44" y="5"/>
                    <a:pt x="44" y="5"/>
                    <a:pt x="44" y="5"/>
                  </a:cubicBezTo>
                  <a:cubicBezTo>
                    <a:pt x="33" y="6"/>
                    <a:pt x="33" y="6"/>
                    <a:pt x="33" y="6"/>
                  </a:cubicBezTo>
                  <a:cubicBezTo>
                    <a:pt x="33" y="0"/>
                    <a:pt x="33" y="0"/>
                    <a:pt x="33"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íṡľïḓé"/>
            <p:cNvSpPr/>
            <p:nvPr/>
          </p:nvSpPr>
          <p:spPr bwMode="auto">
            <a:xfrm>
              <a:off x="6278563" y="3355182"/>
              <a:ext cx="635000" cy="93662"/>
            </a:xfrm>
            <a:custGeom>
              <a:avLst/>
              <a:gdLst>
                <a:gd name="T0" fmla="*/ 352 w 364"/>
                <a:gd name="T1" fmla="*/ 10 h 54"/>
                <a:gd name="T2" fmla="*/ 352 w 364"/>
                <a:gd name="T3" fmla="*/ 15 h 54"/>
                <a:gd name="T4" fmla="*/ 341 w 364"/>
                <a:gd name="T5" fmla="*/ 14 h 54"/>
                <a:gd name="T6" fmla="*/ 338 w 364"/>
                <a:gd name="T7" fmla="*/ 39 h 54"/>
                <a:gd name="T8" fmla="*/ 321 w 364"/>
                <a:gd name="T9" fmla="*/ 40 h 54"/>
                <a:gd name="T10" fmla="*/ 320 w 364"/>
                <a:gd name="T11" fmla="*/ 54 h 54"/>
                <a:gd name="T12" fmla="*/ 338 w 364"/>
                <a:gd name="T13" fmla="*/ 53 h 54"/>
                <a:gd name="T14" fmla="*/ 339 w 364"/>
                <a:gd name="T15" fmla="*/ 44 h 54"/>
                <a:gd name="T16" fmla="*/ 353 w 364"/>
                <a:gd name="T17" fmla="*/ 46 h 54"/>
                <a:gd name="T18" fmla="*/ 353 w 364"/>
                <a:gd name="T19" fmla="*/ 41 h 54"/>
                <a:gd name="T20" fmla="*/ 362 w 364"/>
                <a:gd name="T21" fmla="*/ 44 h 54"/>
                <a:gd name="T22" fmla="*/ 364 w 364"/>
                <a:gd name="T23" fmla="*/ 14 h 54"/>
                <a:gd name="T24" fmla="*/ 352 w 364"/>
                <a:gd name="T25" fmla="*/ 10 h 54"/>
                <a:gd name="T26" fmla="*/ 4 w 364"/>
                <a:gd name="T27" fmla="*/ 0 h 54"/>
                <a:gd name="T28" fmla="*/ 32 w 364"/>
                <a:gd name="T29" fmla="*/ 37 h 54"/>
                <a:gd name="T30" fmla="*/ 83 w 364"/>
                <a:gd name="T31" fmla="*/ 35 h 54"/>
                <a:gd name="T32" fmla="*/ 4 w 364"/>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4" h="54">
                  <a:moveTo>
                    <a:pt x="352" y="10"/>
                  </a:moveTo>
                  <a:cubicBezTo>
                    <a:pt x="352" y="15"/>
                    <a:pt x="352" y="15"/>
                    <a:pt x="352" y="15"/>
                  </a:cubicBezTo>
                  <a:cubicBezTo>
                    <a:pt x="341" y="14"/>
                    <a:pt x="341" y="14"/>
                    <a:pt x="341" y="14"/>
                  </a:cubicBezTo>
                  <a:cubicBezTo>
                    <a:pt x="338" y="39"/>
                    <a:pt x="338" y="39"/>
                    <a:pt x="338" y="39"/>
                  </a:cubicBezTo>
                  <a:cubicBezTo>
                    <a:pt x="332" y="40"/>
                    <a:pt x="326" y="40"/>
                    <a:pt x="321" y="40"/>
                  </a:cubicBezTo>
                  <a:cubicBezTo>
                    <a:pt x="320" y="54"/>
                    <a:pt x="320" y="54"/>
                    <a:pt x="320" y="54"/>
                  </a:cubicBezTo>
                  <a:cubicBezTo>
                    <a:pt x="326" y="54"/>
                    <a:pt x="332" y="54"/>
                    <a:pt x="338" y="53"/>
                  </a:cubicBezTo>
                  <a:cubicBezTo>
                    <a:pt x="339" y="44"/>
                    <a:pt x="339" y="44"/>
                    <a:pt x="339" y="44"/>
                  </a:cubicBezTo>
                  <a:cubicBezTo>
                    <a:pt x="353" y="46"/>
                    <a:pt x="353" y="46"/>
                    <a:pt x="353" y="46"/>
                  </a:cubicBezTo>
                  <a:cubicBezTo>
                    <a:pt x="353" y="41"/>
                    <a:pt x="353" y="41"/>
                    <a:pt x="353" y="41"/>
                  </a:cubicBezTo>
                  <a:cubicBezTo>
                    <a:pt x="355" y="41"/>
                    <a:pt x="358" y="43"/>
                    <a:pt x="362" y="44"/>
                  </a:cubicBezTo>
                  <a:cubicBezTo>
                    <a:pt x="364" y="14"/>
                    <a:pt x="364" y="14"/>
                    <a:pt x="364" y="14"/>
                  </a:cubicBezTo>
                  <a:cubicBezTo>
                    <a:pt x="359" y="13"/>
                    <a:pt x="355" y="11"/>
                    <a:pt x="352" y="10"/>
                  </a:cubicBezTo>
                  <a:moveTo>
                    <a:pt x="4" y="0"/>
                  </a:moveTo>
                  <a:cubicBezTo>
                    <a:pt x="0" y="15"/>
                    <a:pt x="8" y="27"/>
                    <a:pt x="32" y="37"/>
                  </a:cubicBezTo>
                  <a:cubicBezTo>
                    <a:pt x="83" y="35"/>
                    <a:pt x="83" y="35"/>
                    <a:pt x="83" y="35"/>
                  </a:cubicBezTo>
                  <a:cubicBezTo>
                    <a:pt x="33" y="28"/>
                    <a:pt x="9" y="15"/>
                    <a:pt x="4" y="0"/>
                  </a:cubicBezTo>
                </a:path>
              </a:pathLst>
            </a:custGeom>
            <a:solidFill>
              <a:srgbClr val="3A3A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śľiďè"/>
            <p:cNvSpPr/>
            <p:nvPr/>
          </p:nvSpPr>
          <p:spPr bwMode="auto">
            <a:xfrm>
              <a:off x="6335713" y="3415507"/>
              <a:ext cx="503238" cy="38100"/>
            </a:xfrm>
            <a:custGeom>
              <a:avLst/>
              <a:gdLst>
                <a:gd name="T0" fmla="*/ 51 w 289"/>
                <a:gd name="T1" fmla="*/ 0 h 22"/>
                <a:gd name="T2" fmla="*/ 0 w 289"/>
                <a:gd name="T3" fmla="*/ 2 h 22"/>
                <a:gd name="T4" fmla="*/ 182 w 289"/>
                <a:gd name="T5" fmla="*/ 22 h 22"/>
                <a:gd name="T6" fmla="*/ 288 w 289"/>
                <a:gd name="T7" fmla="*/ 19 h 22"/>
                <a:gd name="T8" fmla="*/ 289 w 289"/>
                <a:gd name="T9" fmla="*/ 5 h 22"/>
                <a:gd name="T10" fmla="*/ 182 w 289"/>
                <a:gd name="T11" fmla="*/ 8 h 22"/>
                <a:gd name="T12" fmla="*/ 51 w 28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9" h="22">
                  <a:moveTo>
                    <a:pt x="51" y="0"/>
                  </a:moveTo>
                  <a:cubicBezTo>
                    <a:pt x="0" y="2"/>
                    <a:pt x="0" y="2"/>
                    <a:pt x="0" y="2"/>
                  </a:cubicBezTo>
                  <a:cubicBezTo>
                    <a:pt x="31" y="15"/>
                    <a:pt x="89" y="22"/>
                    <a:pt x="182" y="22"/>
                  </a:cubicBezTo>
                  <a:cubicBezTo>
                    <a:pt x="214" y="22"/>
                    <a:pt x="248" y="21"/>
                    <a:pt x="288" y="19"/>
                  </a:cubicBezTo>
                  <a:cubicBezTo>
                    <a:pt x="289" y="5"/>
                    <a:pt x="289" y="5"/>
                    <a:pt x="289" y="5"/>
                  </a:cubicBezTo>
                  <a:cubicBezTo>
                    <a:pt x="249" y="7"/>
                    <a:pt x="214" y="8"/>
                    <a:pt x="182" y="8"/>
                  </a:cubicBezTo>
                  <a:cubicBezTo>
                    <a:pt x="126" y="8"/>
                    <a:pt x="83" y="5"/>
                    <a:pt x="51" y="0"/>
                  </a:cubicBezTo>
                </a:path>
              </a:pathLst>
            </a:custGeom>
            <a:solidFill>
              <a:srgbClr val="C1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ṩļidé"/>
            <p:cNvSpPr/>
            <p:nvPr/>
          </p:nvSpPr>
          <p:spPr bwMode="auto">
            <a:xfrm>
              <a:off x="6910388" y="3378994"/>
              <a:ext cx="73025" cy="65087"/>
            </a:xfrm>
            <a:custGeom>
              <a:avLst/>
              <a:gdLst>
                <a:gd name="T0" fmla="*/ 2 w 42"/>
                <a:gd name="T1" fmla="*/ 0 h 37"/>
                <a:gd name="T2" fmla="*/ 0 w 42"/>
                <a:gd name="T3" fmla="*/ 30 h 37"/>
                <a:gd name="T4" fmla="*/ 36 w 42"/>
                <a:gd name="T5" fmla="*/ 37 h 37"/>
                <a:gd name="T6" fmla="*/ 40 w 42"/>
                <a:gd name="T7" fmla="*/ 37 h 37"/>
                <a:gd name="T8" fmla="*/ 42 w 42"/>
                <a:gd name="T9" fmla="*/ 7 h 37"/>
                <a:gd name="T10" fmla="*/ 41 w 42"/>
                <a:gd name="T11" fmla="*/ 6 h 37"/>
                <a:gd name="T12" fmla="*/ 35 w 42"/>
                <a:gd name="T13" fmla="*/ 6 h 37"/>
                <a:gd name="T14" fmla="*/ 2 w 42"/>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2" y="0"/>
                  </a:moveTo>
                  <a:cubicBezTo>
                    <a:pt x="0" y="30"/>
                    <a:pt x="0" y="30"/>
                    <a:pt x="0" y="30"/>
                  </a:cubicBezTo>
                  <a:cubicBezTo>
                    <a:pt x="9" y="33"/>
                    <a:pt x="22" y="37"/>
                    <a:pt x="36" y="37"/>
                  </a:cubicBezTo>
                  <a:cubicBezTo>
                    <a:pt x="37" y="37"/>
                    <a:pt x="39" y="37"/>
                    <a:pt x="40" y="37"/>
                  </a:cubicBezTo>
                  <a:cubicBezTo>
                    <a:pt x="42" y="7"/>
                    <a:pt x="42" y="7"/>
                    <a:pt x="42" y="7"/>
                  </a:cubicBezTo>
                  <a:cubicBezTo>
                    <a:pt x="41" y="6"/>
                    <a:pt x="41" y="6"/>
                    <a:pt x="41" y="6"/>
                  </a:cubicBezTo>
                  <a:cubicBezTo>
                    <a:pt x="39" y="6"/>
                    <a:pt x="37" y="6"/>
                    <a:pt x="35" y="6"/>
                  </a:cubicBezTo>
                  <a:cubicBezTo>
                    <a:pt x="23" y="6"/>
                    <a:pt x="11" y="3"/>
                    <a:pt x="2" y="0"/>
                  </a:cubicBezTo>
                </a:path>
              </a:pathLst>
            </a:custGeom>
            <a:solidFill>
              <a:srgbClr val="2F2F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ṧ1íḓê"/>
            <p:cNvSpPr/>
            <p:nvPr/>
          </p:nvSpPr>
          <p:spPr bwMode="auto">
            <a:xfrm>
              <a:off x="6878638" y="3326607"/>
              <a:ext cx="103188" cy="63500"/>
            </a:xfrm>
            <a:custGeom>
              <a:avLst/>
              <a:gdLst>
                <a:gd name="T0" fmla="*/ 24 w 65"/>
                <a:gd name="T1" fmla="*/ 0 h 40"/>
                <a:gd name="T2" fmla="*/ 0 w 65"/>
                <a:gd name="T3" fmla="*/ 1 h 40"/>
                <a:gd name="T4" fmla="*/ 0 w 65"/>
                <a:gd name="T5" fmla="*/ 1 h 40"/>
                <a:gd name="T6" fmla="*/ 24 w 65"/>
                <a:gd name="T7" fmla="*/ 0 h 40"/>
                <a:gd name="T8" fmla="*/ 65 w 65"/>
                <a:gd name="T9" fmla="*/ 40 h 40"/>
                <a:gd name="T10" fmla="*/ 65 w 65"/>
                <a:gd name="T11" fmla="*/ 40 h 40"/>
                <a:gd name="T12" fmla="*/ 24 w 6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24" y="0"/>
                  </a:moveTo>
                  <a:lnTo>
                    <a:pt x="0" y="1"/>
                  </a:lnTo>
                  <a:lnTo>
                    <a:pt x="0" y="1"/>
                  </a:lnTo>
                  <a:lnTo>
                    <a:pt x="24" y="0"/>
                  </a:lnTo>
                  <a:lnTo>
                    <a:pt x="65" y="40"/>
                  </a:lnTo>
                  <a:lnTo>
                    <a:pt x="65" y="40"/>
                  </a:lnTo>
                  <a:lnTo>
                    <a:pt x="24" y="0"/>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ŝḻidé"/>
            <p:cNvSpPr/>
            <p:nvPr/>
          </p:nvSpPr>
          <p:spPr bwMode="auto">
            <a:xfrm>
              <a:off x="6878638" y="3326607"/>
              <a:ext cx="103188" cy="63500"/>
            </a:xfrm>
            <a:custGeom>
              <a:avLst/>
              <a:gdLst>
                <a:gd name="T0" fmla="*/ 24 w 65"/>
                <a:gd name="T1" fmla="*/ 0 h 40"/>
                <a:gd name="T2" fmla="*/ 0 w 65"/>
                <a:gd name="T3" fmla="*/ 1 h 40"/>
                <a:gd name="T4" fmla="*/ 0 w 65"/>
                <a:gd name="T5" fmla="*/ 1 h 40"/>
                <a:gd name="T6" fmla="*/ 24 w 65"/>
                <a:gd name="T7" fmla="*/ 0 h 40"/>
                <a:gd name="T8" fmla="*/ 65 w 65"/>
                <a:gd name="T9" fmla="*/ 40 h 40"/>
                <a:gd name="T10" fmla="*/ 65 w 65"/>
                <a:gd name="T11" fmla="*/ 40 h 40"/>
                <a:gd name="T12" fmla="*/ 24 w 6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24" y="0"/>
                  </a:moveTo>
                  <a:lnTo>
                    <a:pt x="0" y="1"/>
                  </a:lnTo>
                  <a:lnTo>
                    <a:pt x="0" y="1"/>
                  </a:lnTo>
                  <a:lnTo>
                    <a:pt x="24" y="0"/>
                  </a:lnTo>
                  <a:lnTo>
                    <a:pt x="65" y="40"/>
                  </a:lnTo>
                  <a:lnTo>
                    <a:pt x="65" y="4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ṥ1íďê"/>
            <p:cNvSpPr/>
            <p:nvPr/>
          </p:nvSpPr>
          <p:spPr bwMode="auto">
            <a:xfrm>
              <a:off x="6873875" y="3326607"/>
              <a:ext cx="42863" cy="53975"/>
            </a:xfrm>
            <a:custGeom>
              <a:avLst/>
              <a:gdLst>
                <a:gd name="T0" fmla="*/ 25 w 25"/>
                <a:gd name="T1" fmla="*/ 0 h 31"/>
                <a:gd name="T2" fmla="*/ 3 w 25"/>
                <a:gd name="T3" fmla="*/ 1 h 31"/>
                <a:gd name="T4" fmla="*/ 0 w 25"/>
                <a:gd name="T5" fmla="*/ 30 h 31"/>
                <a:gd name="T6" fmla="*/ 11 w 25"/>
                <a:gd name="T7" fmla="*/ 31 h 31"/>
                <a:gd name="T8" fmla="*/ 11 w 25"/>
                <a:gd name="T9" fmla="*/ 26 h 31"/>
                <a:gd name="T10" fmla="*/ 23 w 25"/>
                <a:gd name="T11" fmla="*/ 30 h 31"/>
                <a:gd name="T12" fmla="*/ 25 w 2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25" y="0"/>
                  </a:moveTo>
                  <a:cubicBezTo>
                    <a:pt x="3" y="1"/>
                    <a:pt x="3" y="1"/>
                    <a:pt x="3" y="1"/>
                  </a:cubicBezTo>
                  <a:cubicBezTo>
                    <a:pt x="0" y="30"/>
                    <a:pt x="0" y="30"/>
                    <a:pt x="0" y="30"/>
                  </a:cubicBezTo>
                  <a:cubicBezTo>
                    <a:pt x="11" y="31"/>
                    <a:pt x="11" y="31"/>
                    <a:pt x="11" y="31"/>
                  </a:cubicBezTo>
                  <a:cubicBezTo>
                    <a:pt x="11" y="26"/>
                    <a:pt x="11" y="26"/>
                    <a:pt x="11" y="26"/>
                  </a:cubicBezTo>
                  <a:cubicBezTo>
                    <a:pt x="14" y="27"/>
                    <a:pt x="18" y="29"/>
                    <a:pt x="23" y="30"/>
                  </a:cubicBezTo>
                  <a:cubicBezTo>
                    <a:pt x="25" y="0"/>
                    <a:pt x="25" y="0"/>
                    <a:pt x="25" y="0"/>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ŝļiḋè"/>
            <p:cNvSpPr/>
            <p:nvPr/>
          </p:nvSpPr>
          <p:spPr bwMode="auto">
            <a:xfrm>
              <a:off x="6913563" y="3326607"/>
              <a:ext cx="68263" cy="63500"/>
            </a:xfrm>
            <a:custGeom>
              <a:avLst/>
              <a:gdLst>
                <a:gd name="T0" fmla="*/ 2 w 39"/>
                <a:gd name="T1" fmla="*/ 0 h 36"/>
                <a:gd name="T2" fmla="*/ 2 w 39"/>
                <a:gd name="T3" fmla="*/ 0 h 36"/>
                <a:gd name="T4" fmla="*/ 0 w 39"/>
                <a:gd name="T5" fmla="*/ 30 h 36"/>
                <a:gd name="T6" fmla="*/ 33 w 39"/>
                <a:gd name="T7" fmla="*/ 36 h 36"/>
                <a:gd name="T8" fmla="*/ 39 w 39"/>
                <a:gd name="T9" fmla="*/ 36 h 36"/>
                <a:gd name="T10" fmla="*/ 2 w 39"/>
                <a:gd name="T11" fmla="*/ 0 h 36"/>
              </a:gdLst>
              <a:ahLst/>
              <a:cxnLst>
                <a:cxn ang="0">
                  <a:pos x="T0" y="T1"/>
                </a:cxn>
                <a:cxn ang="0">
                  <a:pos x="T2" y="T3"/>
                </a:cxn>
                <a:cxn ang="0">
                  <a:pos x="T4" y="T5"/>
                </a:cxn>
                <a:cxn ang="0">
                  <a:pos x="T6" y="T7"/>
                </a:cxn>
                <a:cxn ang="0">
                  <a:pos x="T8" y="T9"/>
                </a:cxn>
                <a:cxn ang="0">
                  <a:pos x="T10" y="T11"/>
                </a:cxn>
              </a:cxnLst>
              <a:rect l="0" t="0" r="r" b="b"/>
              <a:pathLst>
                <a:path w="39" h="36">
                  <a:moveTo>
                    <a:pt x="2" y="0"/>
                  </a:moveTo>
                  <a:cubicBezTo>
                    <a:pt x="2" y="0"/>
                    <a:pt x="2" y="0"/>
                    <a:pt x="2" y="0"/>
                  </a:cubicBezTo>
                  <a:cubicBezTo>
                    <a:pt x="0" y="30"/>
                    <a:pt x="0" y="30"/>
                    <a:pt x="0" y="30"/>
                  </a:cubicBezTo>
                  <a:cubicBezTo>
                    <a:pt x="9" y="33"/>
                    <a:pt x="21" y="36"/>
                    <a:pt x="33" y="36"/>
                  </a:cubicBezTo>
                  <a:cubicBezTo>
                    <a:pt x="35" y="36"/>
                    <a:pt x="37" y="36"/>
                    <a:pt x="39" y="36"/>
                  </a:cubicBezTo>
                  <a:cubicBezTo>
                    <a:pt x="2" y="0"/>
                    <a:pt x="2" y="0"/>
                    <a:pt x="2" y="0"/>
                  </a:cubicBezTo>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îṧḷíďé"/>
            <p:cNvSpPr/>
            <p:nvPr/>
          </p:nvSpPr>
          <p:spPr bwMode="auto">
            <a:xfrm>
              <a:off x="6891338" y="3253582"/>
              <a:ext cx="157163" cy="214312"/>
            </a:xfrm>
            <a:custGeom>
              <a:avLst/>
              <a:gdLst>
                <a:gd name="T0" fmla="*/ 2 w 90"/>
                <a:gd name="T1" fmla="*/ 16 h 123"/>
                <a:gd name="T2" fmla="*/ 86 w 90"/>
                <a:gd name="T3" fmla="*/ 56 h 123"/>
                <a:gd name="T4" fmla="*/ 0 w 90"/>
                <a:gd name="T5" fmla="*/ 83 h 123"/>
                <a:gd name="T6" fmla="*/ 2 w 90"/>
                <a:gd name="T7" fmla="*/ 16 h 123"/>
              </a:gdLst>
              <a:ahLst/>
              <a:cxnLst>
                <a:cxn ang="0">
                  <a:pos x="T0" y="T1"/>
                </a:cxn>
                <a:cxn ang="0">
                  <a:pos x="T2" y="T3"/>
                </a:cxn>
                <a:cxn ang="0">
                  <a:pos x="T4" y="T5"/>
                </a:cxn>
                <a:cxn ang="0">
                  <a:pos x="T6" y="T7"/>
                </a:cxn>
              </a:cxnLst>
              <a:rect l="0" t="0" r="r" b="b"/>
              <a:pathLst>
                <a:path w="90" h="123">
                  <a:moveTo>
                    <a:pt x="2" y="16"/>
                  </a:moveTo>
                  <a:cubicBezTo>
                    <a:pt x="2" y="16"/>
                    <a:pt x="90" y="0"/>
                    <a:pt x="86" y="56"/>
                  </a:cubicBezTo>
                  <a:cubicBezTo>
                    <a:pt x="81" y="123"/>
                    <a:pt x="0" y="83"/>
                    <a:pt x="0" y="83"/>
                  </a:cubicBezTo>
                  <a:lnTo>
                    <a:pt x="2" y="16"/>
                  </a:lnTo>
                  <a:close/>
                </a:path>
              </a:pathLst>
            </a:custGeom>
            <a:solidFill>
              <a:srgbClr val="FDDB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iṧ1îḑé"/>
            <p:cNvSpPr/>
            <p:nvPr/>
          </p:nvSpPr>
          <p:spPr bwMode="auto">
            <a:xfrm>
              <a:off x="6858000" y="3269457"/>
              <a:ext cx="46038" cy="141287"/>
            </a:xfrm>
            <a:custGeom>
              <a:avLst/>
              <a:gdLst>
                <a:gd name="T0" fmla="*/ 5 w 29"/>
                <a:gd name="T1" fmla="*/ 3 h 89"/>
                <a:gd name="T2" fmla="*/ 29 w 29"/>
                <a:gd name="T3" fmla="*/ 0 h 89"/>
                <a:gd name="T4" fmla="*/ 23 w 29"/>
                <a:gd name="T5" fmla="*/ 89 h 89"/>
                <a:gd name="T6" fmla="*/ 0 w 29"/>
                <a:gd name="T7" fmla="*/ 85 h 89"/>
                <a:gd name="T8" fmla="*/ 5 w 29"/>
                <a:gd name="T9" fmla="*/ 3 h 89"/>
              </a:gdLst>
              <a:ahLst/>
              <a:cxnLst>
                <a:cxn ang="0">
                  <a:pos x="T0" y="T1"/>
                </a:cxn>
                <a:cxn ang="0">
                  <a:pos x="T2" y="T3"/>
                </a:cxn>
                <a:cxn ang="0">
                  <a:pos x="T4" y="T5"/>
                </a:cxn>
                <a:cxn ang="0">
                  <a:pos x="T6" y="T7"/>
                </a:cxn>
                <a:cxn ang="0">
                  <a:pos x="T8" y="T9"/>
                </a:cxn>
              </a:cxnLst>
              <a:rect l="0" t="0" r="r" b="b"/>
              <a:pathLst>
                <a:path w="29" h="89">
                  <a:moveTo>
                    <a:pt x="5" y="3"/>
                  </a:moveTo>
                  <a:lnTo>
                    <a:pt x="29" y="0"/>
                  </a:lnTo>
                  <a:lnTo>
                    <a:pt x="23" y="89"/>
                  </a:lnTo>
                  <a:lnTo>
                    <a:pt x="0" y="85"/>
                  </a:lnTo>
                  <a:lnTo>
                    <a:pt x="5" y="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şļîḑe"/>
            <p:cNvSpPr/>
            <p:nvPr/>
          </p:nvSpPr>
          <p:spPr bwMode="auto">
            <a:xfrm>
              <a:off x="5861050" y="3036094"/>
              <a:ext cx="1022350" cy="436562"/>
            </a:xfrm>
            <a:custGeom>
              <a:avLst/>
              <a:gdLst>
                <a:gd name="T0" fmla="*/ 456 w 587"/>
                <a:gd name="T1" fmla="*/ 137 h 251"/>
                <a:gd name="T2" fmla="*/ 550 w 587"/>
                <a:gd name="T3" fmla="*/ 97 h 251"/>
                <a:gd name="T4" fmla="*/ 535 w 587"/>
                <a:gd name="T5" fmla="*/ 0 h 251"/>
                <a:gd name="T6" fmla="*/ 578 w 587"/>
                <a:gd name="T7" fmla="*/ 222 h 251"/>
                <a:gd name="T8" fmla="*/ 587 w 587"/>
                <a:gd name="T9" fmla="*/ 129 h 251"/>
                <a:gd name="T10" fmla="*/ 456 w 587"/>
                <a:gd name="T11" fmla="*/ 137 h 251"/>
              </a:gdLst>
              <a:ahLst/>
              <a:cxnLst>
                <a:cxn ang="0">
                  <a:pos x="T0" y="T1"/>
                </a:cxn>
                <a:cxn ang="0">
                  <a:pos x="T2" y="T3"/>
                </a:cxn>
                <a:cxn ang="0">
                  <a:pos x="T4" y="T5"/>
                </a:cxn>
                <a:cxn ang="0">
                  <a:pos x="T6" y="T7"/>
                </a:cxn>
                <a:cxn ang="0">
                  <a:pos x="T8" y="T9"/>
                </a:cxn>
                <a:cxn ang="0">
                  <a:pos x="T10" y="T11"/>
                </a:cxn>
              </a:cxnLst>
              <a:rect l="0" t="0" r="r" b="b"/>
              <a:pathLst>
                <a:path w="587" h="251">
                  <a:moveTo>
                    <a:pt x="456" y="137"/>
                  </a:moveTo>
                  <a:cubicBezTo>
                    <a:pt x="456" y="137"/>
                    <a:pt x="512" y="112"/>
                    <a:pt x="550" y="97"/>
                  </a:cubicBezTo>
                  <a:cubicBezTo>
                    <a:pt x="535" y="0"/>
                    <a:pt x="535" y="0"/>
                    <a:pt x="535" y="0"/>
                  </a:cubicBezTo>
                  <a:cubicBezTo>
                    <a:pt x="296" y="93"/>
                    <a:pt x="0" y="251"/>
                    <a:pt x="578" y="222"/>
                  </a:cubicBezTo>
                  <a:cubicBezTo>
                    <a:pt x="587" y="129"/>
                    <a:pt x="587" y="129"/>
                    <a:pt x="587" y="129"/>
                  </a:cubicBezTo>
                  <a:cubicBezTo>
                    <a:pt x="574" y="130"/>
                    <a:pt x="456" y="137"/>
                    <a:pt x="456" y="137"/>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şlîďè"/>
            <p:cNvSpPr/>
            <p:nvPr/>
          </p:nvSpPr>
          <p:spPr bwMode="auto">
            <a:xfrm>
              <a:off x="6759575" y="3361532"/>
              <a:ext cx="34925" cy="34925"/>
            </a:xfrm>
            <a:custGeom>
              <a:avLst/>
              <a:gdLst>
                <a:gd name="T0" fmla="*/ 11 w 20"/>
                <a:gd name="T1" fmla="*/ 19 h 20"/>
                <a:gd name="T2" fmla="*/ 20 w 20"/>
                <a:gd name="T3" fmla="*/ 9 h 20"/>
                <a:gd name="T4" fmla="*/ 9 w 20"/>
                <a:gd name="T5" fmla="*/ 0 h 20"/>
                <a:gd name="T6" fmla="*/ 1 w 20"/>
                <a:gd name="T7" fmla="*/ 11 h 20"/>
                <a:gd name="T8" fmla="*/ 11 w 20"/>
                <a:gd name="T9" fmla="*/ 19 h 20"/>
              </a:gdLst>
              <a:ahLst/>
              <a:cxnLst>
                <a:cxn ang="0">
                  <a:pos x="T0" y="T1"/>
                </a:cxn>
                <a:cxn ang="0">
                  <a:pos x="T2" y="T3"/>
                </a:cxn>
                <a:cxn ang="0">
                  <a:pos x="T4" y="T5"/>
                </a:cxn>
                <a:cxn ang="0">
                  <a:pos x="T6" y="T7"/>
                </a:cxn>
                <a:cxn ang="0">
                  <a:pos x="T8" y="T9"/>
                </a:cxn>
              </a:cxnLst>
              <a:rect l="0" t="0" r="r" b="b"/>
              <a:pathLst>
                <a:path w="20" h="20">
                  <a:moveTo>
                    <a:pt x="11" y="19"/>
                  </a:moveTo>
                  <a:cubicBezTo>
                    <a:pt x="16" y="19"/>
                    <a:pt x="20" y="14"/>
                    <a:pt x="20" y="9"/>
                  </a:cubicBezTo>
                  <a:cubicBezTo>
                    <a:pt x="19" y="4"/>
                    <a:pt x="15" y="0"/>
                    <a:pt x="9" y="0"/>
                  </a:cubicBezTo>
                  <a:cubicBezTo>
                    <a:pt x="4" y="1"/>
                    <a:pt x="0" y="5"/>
                    <a:pt x="1" y="11"/>
                  </a:cubicBezTo>
                  <a:cubicBezTo>
                    <a:pt x="1" y="16"/>
                    <a:pt x="6" y="20"/>
                    <a:pt x="11" y="1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íṣļîďè"/>
            <p:cNvSpPr/>
            <p:nvPr/>
          </p:nvSpPr>
          <p:spPr bwMode="auto">
            <a:xfrm>
              <a:off x="6816725" y="3367882"/>
              <a:ext cx="34925" cy="34925"/>
            </a:xfrm>
            <a:custGeom>
              <a:avLst/>
              <a:gdLst>
                <a:gd name="T0" fmla="*/ 11 w 20"/>
                <a:gd name="T1" fmla="*/ 19 h 20"/>
                <a:gd name="T2" fmla="*/ 20 w 20"/>
                <a:gd name="T3" fmla="*/ 9 h 20"/>
                <a:gd name="T4" fmla="*/ 10 w 20"/>
                <a:gd name="T5" fmla="*/ 0 h 20"/>
                <a:gd name="T6" fmla="*/ 1 w 20"/>
                <a:gd name="T7" fmla="*/ 11 h 20"/>
                <a:gd name="T8" fmla="*/ 11 w 20"/>
                <a:gd name="T9" fmla="*/ 19 h 20"/>
              </a:gdLst>
              <a:ahLst/>
              <a:cxnLst>
                <a:cxn ang="0">
                  <a:pos x="T0" y="T1"/>
                </a:cxn>
                <a:cxn ang="0">
                  <a:pos x="T2" y="T3"/>
                </a:cxn>
                <a:cxn ang="0">
                  <a:pos x="T4" y="T5"/>
                </a:cxn>
                <a:cxn ang="0">
                  <a:pos x="T6" y="T7"/>
                </a:cxn>
                <a:cxn ang="0">
                  <a:pos x="T8" y="T9"/>
                </a:cxn>
              </a:cxnLst>
              <a:rect l="0" t="0" r="r" b="b"/>
              <a:pathLst>
                <a:path w="20" h="20">
                  <a:moveTo>
                    <a:pt x="11" y="19"/>
                  </a:moveTo>
                  <a:cubicBezTo>
                    <a:pt x="16" y="19"/>
                    <a:pt x="20" y="14"/>
                    <a:pt x="20" y="9"/>
                  </a:cubicBezTo>
                  <a:cubicBezTo>
                    <a:pt x="19" y="4"/>
                    <a:pt x="15" y="0"/>
                    <a:pt x="10" y="0"/>
                  </a:cubicBezTo>
                  <a:cubicBezTo>
                    <a:pt x="4" y="1"/>
                    <a:pt x="0" y="5"/>
                    <a:pt x="1" y="11"/>
                  </a:cubicBezTo>
                  <a:cubicBezTo>
                    <a:pt x="1" y="16"/>
                    <a:pt x="6" y="20"/>
                    <a:pt x="11" y="1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ṥļïḓe"/>
            <p:cNvSpPr/>
            <p:nvPr/>
          </p:nvSpPr>
          <p:spPr bwMode="auto">
            <a:xfrm>
              <a:off x="6656388" y="3247232"/>
              <a:ext cx="63500" cy="26987"/>
            </a:xfrm>
            <a:custGeom>
              <a:avLst/>
              <a:gdLst>
                <a:gd name="T0" fmla="*/ 37 w 37"/>
                <a:gd name="T1" fmla="*/ 0 h 16"/>
                <a:gd name="T2" fmla="*/ 37 w 37"/>
                <a:gd name="T3" fmla="*/ 0 h 16"/>
                <a:gd name="T4" fmla="*/ 0 w 37"/>
                <a:gd name="T5" fmla="*/ 16 h 16"/>
                <a:gd name="T6" fmla="*/ 37 w 37"/>
                <a:gd name="T7" fmla="*/ 0 h 16"/>
              </a:gdLst>
              <a:ahLst/>
              <a:cxnLst>
                <a:cxn ang="0">
                  <a:pos x="T0" y="T1"/>
                </a:cxn>
                <a:cxn ang="0">
                  <a:pos x="T2" y="T3"/>
                </a:cxn>
                <a:cxn ang="0">
                  <a:pos x="T4" y="T5"/>
                </a:cxn>
                <a:cxn ang="0">
                  <a:pos x="T6" y="T7"/>
                </a:cxn>
              </a:cxnLst>
              <a:rect l="0" t="0" r="r" b="b"/>
              <a:pathLst>
                <a:path w="37" h="16">
                  <a:moveTo>
                    <a:pt x="37" y="0"/>
                  </a:moveTo>
                  <a:cubicBezTo>
                    <a:pt x="37" y="0"/>
                    <a:pt x="37" y="0"/>
                    <a:pt x="37" y="0"/>
                  </a:cubicBezTo>
                  <a:cubicBezTo>
                    <a:pt x="16" y="9"/>
                    <a:pt x="0" y="16"/>
                    <a:pt x="0" y="16"/>
                  </a:cubicBezTo>
                  <a:cubicBezTo>
                    <a:pt x="37" y="0"/>
                    <a:pt x="37" y="0"/>
                    <a:pt x="37"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šḷíde"/>
            <p:cNvSpPr/>
            <p:nvPr/>
          </p:nvSpPr>
          <p:spPr bwMode="auto">
            <a:xfrm>
              <a:off x="6456363" y="3247232"/>
              <a:ext cx="263525" cy="30162"/>
            </a:xfrm>
            <a:custGeom>
              <a:avLst/>
              <a:gdLst>
                <a:gd name="T0" fmla="*/ 151 w 151"/>
                <a:gd name="T1" fmla="*/ 0 h 17"/>
                <a:gd name="T2" fmla="*/ 0 w 151"/>
                <a:gd name="T3" fmla="*/ 12 h 17"/>
                <a:gd name="T4" fmla="*/ 95 w 151"/>
                <a:gd name="T5" fmla="*/ 17 h 17"/>
                <a:gd name="T6" fmla="*/ 114 w 151"/>
                <a:gd name="T7" fmla="*/ 16 h 17"/>
                <a:gd name="T8" fmla="*/ 114 w 151"/>
                <a:gd name="T9" fmla="*/ 16 h 17"/>
                <a:gd name="T10" fmla="*/ 151 w 151"/>
                <a:gd name="T11" fmla="*/ 0 h 17"/>
              </a:gdLst>
              <a:ahLst/>
              <a:cxnLst>
                <a:cxn ang="0">
                  <a:pos x="T0" y="T1"/>
                </a:cxn>
                <a:cxn ang="0">
                  <a:pos x="T2" y="T3"/>
                </a:cxn>
                <a:cxn ang="0">
                  <a:pos x="T4" y="T5"/>
                </a:cxn>
                <a:cxn ang="0">
                  <a:pos x="T6" y="T7"/>
                </a:cxn>
                <a:cxn ang="0">
                  <a:pos x="T8" y="T9"/>
                </a:cxn>
                <a:cxn ang="0">
                  <a:pos x="T10" y="T11"/>
                </a:cxn>
              </a:cxnLst>
              <a:rect l="0" t="0" r="r" b="b"/>
              <a:pathLst>
                <a:path w="151" h="17">
                  <a:moveTo>
                    <a:pt x="151" y="0"/>
                  </a:moveTo>
                  <a:cubicBezTo>
                    <a:pt x="151" y="0"/>
                    <a:pt x="80" y="11"/>
                    <a:pt x="0" y="12"/>
                  </a:cubicBezTo>
                  <a:cubicBezTo>
                    <a:pt x="19" y="16"/>
                    <a:pt x="68" y="17"/>
                    <a:pt x="95" y="17"/>
                  </a:cubicBezTo>
                  <a:cubicBezTo>
                    <a:pt x="107" y="17"/>
                    <a:pt x="114" y="16"/>
                    <a:pt x="114" y="16"/>
                  </a:cubicBezTo>
                  <a:cubicBezTo>
                    <a:pt x="114" y="16"/>
                    <a:pt x="114" y="16"/>
                    <a:pt x="114" y="16"/>
                  </a:cubicBezTo>
                  <a:cubicBezTo>
                    <a:pt x="114" y="16"/>
                    <a:pt x="130" y="9"/>
                    <a:pt x="151"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26212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触电安全防护</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2" name="文本框 1"/>
          <p:cNvSpPr txBox="1"/>
          <p:nvPr/>
        </p:nvSpPr>
        <p:spPr>
          <a:xfrm>
            <a:off x="941070" y="1139190"/>
            <a:ext cx="5737225" cy="368300"/>
          </a:xfrm>
          <a:prstGeom prst="rect">
            <a:avLst/>
          </a:prstGeom>
          <a:noFill/>
        </p:spPr>
        <p:txBody>
          <a:bodyPr wrap="none" rtlCol="0" anchor="t">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触电事故中 ，</a:t>
            </a:r>
            <a:r>
              <a:rPr lang="zh-CN" altLang="en-US" b="1" dirty="0">
                <a:solidFill>
                  <a:srgbClr val="287F6F"/>
                </a:solidFill>
                <a:latin typeface="微软雅黑" panose="020B0503020204020204" pitchFamily="34" charset="-122"/>
                <a:ea typeface="微软雅黑" panose="020B0503020204020204" pitchFamily="34" charset="-122"/>
                <a:cs typeface="微软雅黑" panose="020B0503020204020204" pitchFamily="34" charset="-122"/>
                <a:sym typeface="+mn-ea"/>
              </a:rPr>
              <a:t>电流</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zh-CN" altLang="en-US" b="1" dirty="0">
                <a:solidFill>
                  <a:srgbClr val="287F6F"/>
                </a:solidFill>
                <a:latin typeface="微软雅黑" panose="020B0503020204020204" pitchFamily="34" charset="-122"/>
                <a:ea typeface="微软雅黑" panose="020B0503020204020204" pitchFamily="34" charset="-122"/>
                <a:cs typeface="微软雅黑" panose="020B0503020204020204" pitchFamily="34" charset="-122"/>
                <a:sym typeface="+mn-ea"/>
              </a:rPr>
              <a:t>电压</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对人体的效应更具有直接性。</a:t>
            </a:r>
            <a:endParaRPr lang="zh-CN" altLang="en-US" b="1">
              <a:ea typeface="微软雅黑" panose="020B0503020204020204" pitchFamily="34" charset="-122"/>
            </a:endParaRPr>
          </a:p>
        </p:txBody>
      </p:sp>
      <p:sp>
        <p:nvSpPr>
          <p:cNvPr id="3" name="文本框 2"/>
          <p:cNvSpPr txBox="1"/>
          <p:nvPr/>
        </p:nvSpPr>
        <p:spPr>
          <a:xfrm>
            <a:off x="941070" y="1649095"/>
            <a:ext cx="2595880" cy="368300"/>
          </a:xfrm>
          <a:prstGeom prst="rect">
            <a:avLst/>
          </a:prstGeom>
          <a:noFill/>
        </p:spPr>
        <p:txBody>
          <a:bodyPr wrap="none" rtlCol="0" anchor="t">
            <a:spAutoFit/>
          </a:bodyPr>
          <a:lstStyle/>
          <a:p>
            <a:pPr algn="l"/>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．电流作用机理和征象</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941070" y="2110740"/>
            <a:ext cx="4282440" cy="922020"/>
          </a:xfrm>
          <a:prstGeom prst="rect">
            <a:avLst/>
          </a:prstGeom>
          <a:noFill/>
        </p:spPr>
        <p:txBody>
          <a:bodyPr wrap="square" rtlCol="0" anchor="t">
            <a:spAutoFit/>
          </a:bodyPr>
          <a:lstStyle/>
          <a:p>
            <a:pPr marL="0" lvl="1" indent="0" algn="just" fontAlgn="auto">
              <a:buNone/>
            </a:pPr>
            <a:r>
              <a:rPr lang="zh-CN" altLang="en-US" dirty="0">
                <a:latin typeface="微软雅黑" panose="020B0503020204020204" pitchFamily="34" charset="-122"/>
                <a:cs typeface="微软雅黑" panose="020B0503020204020204" pitchFamily="34" charset="-122"/>
                <a:sym typeface="+mn-ea"/>
              </a:rPr>
              <a:t>电流的生物学效应：使人体产生刺激和兴奋行为、使人体活组织发生变异、通过肌肉组织引起肌肉收缩</a:t>
            </a:r>
            <a:endParaRPr lang="zh-CN" altLang="en-US"/>
          </a:p>
        </p:txBody>
      </p:sp>
      <p:sp>
        <p:nvSpPr>
          <p:cNvPr id="6" name="文本框 5"/>
          <p:cNvSpPr txBox="1"/>
          <p:nvPr/>
        </p:nvSpPr>
        <p:spPr>
          <a:xfrm>
            <a:off x="941070" y="3277870"/>
            <a:ext cx="4282440" cy="922020"/>
          </a:xfrm>
          <a:prstGeom prst="rect">
            <a:avLst/>
          </a:prstGeom>
          <a:noFill/>
        </p:spPr>
        <p:txBody>
          <a:bodyPr wrap="square" rtlCol="0" anchor="t">
            <a:spAutoFit/>
          </a:bodyPr>
          <a:lstStyle/>
          <a:p>
            <a:pPr marL="0" lvl="1" indent="0" algn="just" fontAlgn="auto">
              <a:buNone/>
            </a:pPr>
            <a:r>
              <a:rPr lang="zh-CN" altLang="en-US" dirty="0">
                <a:latin typeface="微软雅黑" panose="020B0503020204020204" pitchFamily="34" charset="-122"/>
                <a:cs typeface="微软雅黑" panose="020B0503020204020204" pitchFamily="34" charset="-122"/>
                <a:sym typeface="+mn-ea"/>
              </a:rPr>
              <a:t>通过中枢神经起作用，引起细胞激动，产生脉冲形式的神经兴奋波，是人体各部作出相应反应。</a:t>
            </a:r>
            <a:endParaRPr lang="zh-CN" altLang="en-US"/>
          </a:p>
        </p:txBody>
      </p:sp>
      <p:grpSp>
        <p:nvGrpSpPr>
          <p:cNvPr id="100" name="组合 99"/>
          <p:cNvGrpSpPr/>
          <p:nvPr/>
        </p:nvGrpSpPr>
        <p:grpSpPr>
          <a:xfrm>
            <a:off x="5575300" y="2098675"/>
            <a:ext cx="3366135" cy="1991360"/>
            <a:chOff x="3807" y="7876"/>
            <a:chExt cx="6044" cy="3574"/>
          </a:xfrm>
        </p:grpSpPr>
        <p:sp>
          <p:nvSpPr>
            <p:cNvPr id="9" name="íṩlîḍè"/>
            <p:cNvSpPr/>
            <p:nvPr/>
          </p:nvSpPr>
          <p:spPr bwMode="auto">
            <a:xfrm>
              <a:off x="7270" y="9572"/>
              <a:ext cx="1673" cy="1179"/>
            </a:xfrm>
            <a:custGeom>
              <a:avLst/>
              <a:gdLst>
                <a:gd name="T0" fmla="*/ 269 w 553"/>
                <a:gd name="T1" fmla="*/ 0 h 391"/>
                <a:gd name="T2" fmla="*/ 435 w 553"/>
                <a:gd name="T3" fmla="*/ 0 h 391"/>
                <a:gd name="T4" fmla="*/ 549 w 553"/>
                <a:gd name="T5" fmla="*/ 183 h 391"/>
                <a:gd name="T6" fmla="*/ 471 w 553"/>
                <a:gd name="T7" fmla="*/ 347 h 391"/>
                <a:gd name="T8" fmla="*/ 505 w 553"/>
                <a:gd name="T9" fmla="*/ 369 h 391"/>
                <a:gd name="T10" fmla="*/ 539 w 553"/>
                <a:gd name="T11" fmla="*/ 390 h 391"/>
                <a:gd name="T12" fmla="*/ 420 w 553"/>
                <a:gd name="T13" fmla="*/ 390 h 391"/>
                <a:gd name="T14" fmla="*/ 459 w 553"/>
                <a:gd name="T15" fmla="*/ 182 h 391"/>
                <a:gd name="T16" fmla="*/ 326 w 553"/>
                <a:gd name="T17" fmla="*/ 92 h 391"/>
                <a:gd name="T18" fmla="*/ 192 w 553"/>
                <a:gd name="T19" fmla="*/ 195 h 391"/>
                <a:gd name="T20" fmla="*/ 113 w 553"/>
                <a:gd name="T21" fmla="*/ 391 h 391"/>
                <a:gd name="T22" fmla="*/ 1 w 553"/>
                <a:gd name="T23" fmla="*/ 390 h 391"/>
                <a:gd name="T24" fmla="*/ 20 w 553"/>
                <a:gd name="T25" fmla="*/ 369 h 391"/>
                <a:gd name="T26" fmla="*/ 89 w 553"/>
                <a:gd name="T27" fmla="*/ 338 h 391"/>
                <a:gd name="T28" fmla="*/ 113 w 553"/>
                <a:gd name="T29" fmla="*/ 182 h 391"/>
                <a:gd name="T30" fmla="*/ 269 w 553"/>
                <a:gd name="T31"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391">
                  <a:moveTo>
                    <a:pt x="269" y="0"/>
                  </a:moveTo>
                  <a:cubicBezTo>
                    <a:pt x="269" y="0"/>
                    <a:pt x="379" y="33"/>
                    <a:pt x="435" y="0"/>
                  </a:cubicBezTo>
                  <a:cubicBezTo>
                    <a:pt x="435" y="0"/>
                    <a:pt x="553" y="151"/>
                    <a:pt x="549" y="183"/>
                  </a:cubicBezTo>
                  <a:cubicBezTo>
                    <a:pt x="545" y="215"/>
                    <a:pt x="471" y="347"/>
                    <a:pt x="471" y="347"/>
                  </a:cubicBezTo>
                  <a:cubicBezTo>
                    <a:pt x="471" y="347"/>
                    <a:pt x="474" y="369"/>
                    <a:pt x="505" y="369"/>
                  </a:cubicBezTo>
                  <a:cubicBezTo>
                    <a:pt x="529" y="369"/>
                    <a:pt x="539" y="390"/>
                    <a:pt x="539" y="390"/>
                  </a:cubicBezTo>
                  <a:cubicBezTo>
                    <a:pt x="420" y="390"/>
                    <a:pt x="420" y="390"/>
                    <a:pt x="420" y="390"/>
                  </a:cubicBezTo>
                  <a:cubicBezTo>
                    <a:pt x="424" y="315"/>
                    <a:pt x="489" y="202"/>
                    <a:pt x="459" y="182"/>
                  </a:cubicBezTo>
                  <a:cubicBezTo>
                    <a:pt x="421" y="157"/>
                    <a:pt x="347" y="93"/>
                    <a:pt x="326" y="92"/>
                  </a:cubicBezTo>
                  <a:cubicBezTo>
                    <a:pt x="305" y="92"/>
                    <a:pt x="197" y="167"/>
                    <a:pt x="192" y="195"/>
                  </a:cubicBezTo>
                  <a:cubicBezTo>
                    <a:pt x="187" y="222"/>
                    <a:pt x="113" y="391"/>
                    <a:pt x="113" y="391"/>
                  </a:cubicBezTo>
                  <a:cubicBezTo>
                    <a:pt x="1" y="390"/>
                    <a:pt x="1" y="390"/>
                    <a:pt x="1" y="390"/>
                  </a:cubicBezTo>
                  <a:cubicBezTo>
                    <a:pt x="1" y="390"/>
                    <a:pt x="0" y="380"/>
                    <a:pt x="20" y="369"/>
                  </a:cubicBezTo>
                  <a:cubicBezTo>
                    <a:pt x="39" y="358"/>
                    <a:pt x="82" y="353"/>
                    <a:pt x="89" y="338"/>
                  </a:cubicBezTo>
                  <a:cubicBezTo>
                    <a:pt x="89" y="338"/>
                    <a:pt x="102" y="198"/>
                    <a:pt x="113" y="182"/>
                  </a:cubicBezTo>
                  <a:cubicBezTo>
                    <a:pt x="123" y="166"/>
                    <a:pt x="269" y="0"/>
                    <a:pt x="269" y="0"/>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ïṧḻiďè"/>
            <p:cNvSpPr/>
            <p:nvPr/>
          </p:nvSpPr>
          <p:spPr bwMode="auto">
            <a:xfrm>
              <a:off x="7907" y="8622"/>
              <a:ext cx="774" cy="1091"/>
            </a:xfrm>
            <a:custGeom>
              <a:avLst/>
              <a:gdLst>
                <a:gd name="T0" fmla="*/ 90 w 256"/>
                <a:gd name="T1" fmla="*/ 36 h 362"/>
                <a:gd name="T2" fmla="*/ 252 w 256"/>
                <a:gd name="T3" fmla="*/ 125 h 362"/>
                <a:gd name="T4" fmla="*/ 224 w 256"/>
                <a:gd name="T5" fmla="*/ 315 h 362"/>
                <a:gd name="T6" fmla="*/ 58 w 256"/>
                <a:gd name="T7" fmla="*/ 315 h 362"/>
                <a:gd name="T8" fmla="*/ 2 w 256"/>
                <a:gd name="T9" fmla="*/ 143 h 362"/>
                <a:gd name="T10" fmla="*/ 90 w 256"/>
                <a:gd name="T11" fmla="*/ 36 h 362"/>
              </a:gdLst>
              <a:ahLst/>
              <a:cxnLst>
                <a:cxn ang="0">
                  <a:pos x="T0" y="T1"/>
                </a:cxn>
                <a:cxn ang="0">
                  <a:pos x="T2" y="T3"/>
                </a:cxn>
                <a:cxn ang="0">
                  <a:pos x="T4" y="T5"/>
                </a:cxn>
                <a:cxn ang="0">
                  <a:pos x="T6" y="T7"/>
                </a:cxn>
                <a:cxn ang="0">
                  <a:pos x="T8" y="T9"/>
                </a:cxn>
                <a:cxn ang="0">
                  <a:pos x="T10" y="T11"/>
                </a:cxn>
              </a:cxnLst>
              <a:rect l="0" t="0" r="r" b="b"/>
              <a:pathLst>
                <a:path w="256" h="362">
                  <a:moveTo>
                    <a:pt x="90" y="36"/>
                  </a:moveTo>
                  <a:cubicBezTo>
                    <a:pt x="171" y="0"/>
                    <a:pt x="248" y="89"/>
                    <a:pt x="252" y="125"/>
                  </a:cubicBezTo>
                  <a:cubicBezTo>
                    <a:pt x="256" y="161"/>
                    <a:pt x="224" y="315"/>
                    <a:pt x="224" y="315"/>
                  </a:cubicBezTo>
                  <a:cubicBezTo>
                    <a:pt x="135" y="362"/>
                    <a:pt x="58" y="315"/>
                    <a:pt x="58" y="315"/>
                  </a:cubicBezTo>
                  <a:cubicBezTo>
                    <a:pt x="73" y="194"/>
                    <a:pt x="0" y="166"/>
                    <a:pt x="2" y="143"/>
                  </a:cubicBezTo>
                  <a:cubicBezTo>
                    <a:pt x="4" y="119"/>
                    <a:pt x="28" y="63"/>
                    <a:pt x="90" y="36"/>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ṥḷîḑe"/>
            <p:cNvSpPr/>
            <p:nvPr/>
          </p:nvSpPr>
          <p:spPr bwMode="auto">
            <a:xfrm>
              <a:off x="8177" y="8892"/>
              <a:ext cx="133" cy="716"/>
            </a:xfrm>
            <a:custGeom>
              <a:avLst/>
              <a:gdLst>
                <a:gd name="T0" fmla="*/ 34 w 44"/>
                <a:gd name="T1" fmla="*/ 11 h 237"/>
                <a:gd name="T2" fmla="*/ 23 w 44"/>
                <a:gd name="T3" fmla="*/ 29 h 237"/>
                <a:gd name="T4" fmla="*/ 29 w 44"/>
                <a:gd name="T5" fmla="*/ 217 h 237"/>
                <a:gd name="T6" fmla="*/ 5 w 44"/>
                <a:gd name="T7" fmla="*/ 237 h 237"/>
                <a:gd name="T8" fmla="*/ 0 w 44"/>
                <a:gd name="T9" fmla="*/ 208 h 237"/>
                <a:gd name="T10" fmla="*/ 16 w 44"/>
                <a:gd name="T11" fmla="*/ 127 h 237"/>
                <a:gd name="T12" fmla="*/ 12 w 44"/>
                <a:gd name="T13" fmla="*/ 32 h 237"/>
                <a:gd name="T14" fmla="*/ 6 w 44"/>
                <a:gd name="T15" fmla="*/ 15 h 237"/>
                <a:gd name="T16" fmla="*/ 12 w 44"/>
                <a:gd name="T17" fmla="*/ 5 h 237"/>
                <a:gd name="T18" fmla="*/ 34 w 44"/>
                <a:gd name="T19" fmla="*/ 1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37">
                  <a:moveTo>
                    <a:pt x="34" y="11"/>
                  </a:moveTo>
                  <a:cubicBezTo>
                    <a:pt x="23" y="29"/>
                    <a:pt x="23" y="29"/>
                    <a:pt x="23" y="29"/>
                  </a:cubicBezTo>
                  <a:cubicBezTo>
                    <a:pt x="23" y="29"/>
                    <a:pt x="44" y="155"/>
                    <a:pt x="29" y="217"/>
                  </a:cubicBezTo>
                  <a:cubicBezTo>
                    <a:pt x="5" y="237"/>
                    <a:pt x="5" y="237"/>
                    <a:pt x="5" y="237"/>
                  </a:cubicBezTo>
                  <a:cubicBezTo>
                    <a:pt x="0" y="208"/>
                    <a:pt x="0" y="208"/>
                    <a:pt x="0" y="208"/>
                  </a:cubicBezTo>
                  <a:cubicBezTo>
                    <a:pt x="0" y="208"/>
                    <a:pt x="14" y="185"/>
                    <a:pt x="16" y="127"/>
                  </a:cubicBezTo>
                  <a:cubicBezTo>
                    <a:pt x="18" y="68"/>
                    <a:pt x="12" y="32"/>
                    <a:pt x="12" y="32"/>
                  </a:cubicBezTo>
                  <a:cubicBezTo>
                    <a:pt x="6" y="15"/>
                    <a:pt x="6" y="15"/>
                    <a:pt x="6" y="15"/>
                  </a:cubicBezTo>
                  <a:cubicBezTo>
                    <a:pt x="12" y="5"/>
                    <a:pt x="12" y="5"/>
                    <a:pt x="12" y="5"/>
                  </a:cubicBezTo>
                  <a:cubicBezTo>
                    <a:pt x="12" y="5"/>
                    <a:pt x="27" y="0"/>
                    <a:pt x="34" y="1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iṣlîḑé"/>
            <p:cNvSpPr/>
            <p:nvPr/>
          </p:nvSpPr>
          <p:spPr bwMode="auto">
            <a:xfrm>
              <a:off x="8098" y="8684"/>
              <a:ext cx="120" cy="287"/>
            </a:xfrm>
            <a:custGeom>
              <a:avLst/>
              <a:gdLst>
                <a:gd name="T0" fmla="*/ 40 w 40"/>
                <a:gd name="T1" fmla="*/ 74 h 95"/>
                <a:gd name="T2" fmla="*/ 30 w 40"/>
                <a:gd name="T3" fmla="*/ 95 h 95"/>
                <a:gd name="T4" fmla="*/ 13 w 40"/>
                <a:gd name="T5" fmla="*/ 39 h 95"/>
                <a:gd name="T6" fmla="*/ 40 w 40"/>
                <a:gd name="T7" fmla="*/ 74 h 95"/>
              </a:gdLst>
              <a:ahLst/>
              <a:cxnLst>
                <a:cxn ang="0">
                  <a:pos x="T0" y="T1"/>
                </a:cxn>
                <a:cxn ang="0">
                  <a:pos x="T2" y="T3"/>
                </a:cxn>
                <a:cxn ang="0">
                  <a:pos x="T4" y="T5"/>
                </a:cxn>
                <a:cxn ang="0">
                  <a:pos x="T6" y="T7"/>
                </a:cxn>
              </a:cxnLst>
              <a:rect l="0" t="0" r="r" b="b"/>
              <a:pathLst>
                <a:path w="40" h="95">
                  <a:moveTo>
                    <a:pt x="40" y="74"/>
                  </a:moveTo>
                  <a:cubicBezTo>
                    <a:pt x="30" y="95"/>
                    <a:pt x="30" y="95"/>
                    <a:pt x="30" y="95"/>
                  </a:cubicBezTo>
                  <a:cubicBezTo>
                    <a:pt x="30" y="95"/>
                    <a:pt x="0" y="78"/>
                    <a:pt x="13" y="39"/>
                  </a:cubicBezTo>
                  <a:cubicBezTo>
                    <a:pt x="26" y="0"/>
                    <a:pt x="40" y="74"/>
                    <a:pt x="40" y="74"/>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śḻidè"/>
            <p:cNvSpPr/>
            <p:nvPr/>
          </p:nvSpPr>
          <p:spPr bwMode="auto">
            <a:xfrm>
              <a:off x="8173" y="8697"/>
              <a:ext cx="169" cy="238"/>
            </a:xfrm>
            <a:custGeom>
              <a:avLst/>
              <a:gdLst>
                <a:gd name="T0" fmla="*/ 1 w 56"/>
                <a:gd name="T1" fmla="*/ 64 h 79"/>
                <a:gd name="T2" fmla="*/ 34 w 56"/>
                <a:gd name="T3" fmla="*/ 64 h 79"/>
                <a:gd name="T4" fmla="*/ 28 w 56"/>
                <a:gd name="T5" fmla="*/ 6 h 79"/>
                <a:gd name="T6" fmla="*/ 1 w 56"/>
                <a:gd name="T7" fmla="*/ 64 h 79"/>
              </a:gdLst>
              <a:ahLst/>
              <a:cxnLst>
                <a:cxn ang="0">
                  <a:pos x="T0" y="T1"/>
                </a:cxn>
                <a:cxn ang="0">
                  <a:pos x="T2" y="T3"/>
                </a:cxn>
                <a:cxn ang="0">
                  <a:pos x="T4" y="T5"/>
                </a:cxn>
                <a:cxn ang="0">
                  <a:pos x="T6" y="T7"/>
                </a:cxn>
              </a:cxnLst>
              <a:rect l="0" t="0" r="r" b="b"/>
              <a:pathLst>
                <a:path w="56" h="79">
                  <a:moveTo>
                    <a:pt x="1" y="64"/>
                  </a:moveTo>
                  <a:cubicBezTo>
                    <a:pt x="1" y="64"/>
                    <a:pt x="19" y="79"/>
                    <a:pt x="34" y="64"/>
                  </a:cubicBezTo>
                  <a:cubicBezTo>
                    <a:pt x="49" y="50"/>
                    <a:pt x="56" y="11"/>
                    <a:pt x="28" y="6"/>
                  </a:cubicBezTo>
                  <a:cubicBezTo>
                    <a:pt x="0" y="0"/>
                    <a:pt x="1" y="64"/>
                    <a:pt x="1" y="64"/>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şḷíḋé"/>
            <p:cNvSpPr/>
            <p:nvPr/>
          </p:nvSpPr>
          <p:spPr bwMode="auto">
            <a:xfrm>
              <a:off x="7866" y="8470"/>
              <a:ext cx="450" cy="456"/>
            </a:xfrm>
            <a:custGeom>
              <a:avLst/>
              <a:gdLst>
                <a:gd name="T0" fmla="*/ 92 w 149"/>
                <a:gd name="T1" fmla="*/ 6 h 151"/>
                <a:gd name="T2" fmla="*/ 136 w 149"/>
                <a:gd name="T3" fmla="*/ 86 h 151"/>
                <a:gd name="T4" fmla="*/ 92 w 149"/>
                <a:gd name="T5" fmla="*/ 151 h 151"/>
                <a:gd name="T6" fmla="*/ 50 w 149"/>
                <a:gd name="T7" fmla="*/ 109 h 151"/>
                <a:gd name="T8" fmla="*/ 92 w 149"/>
                <a:gd name="T9" fmla="*/ 6 h 151"/>
              </a:gdLst>
              <a:ahLst/>
              <a:cxnLst>
                <a:cxn ang="0">
                  <a:pos x="T0" y="T1"/>
                </a:cxn>
                <a:cxn ang="0">
                  <a:pos x="T2" y="T3"/>
                </a:cxn>
                <a:cxn ang="0">
                  <a:pos x="T4" y="T5"/>
                </a:cxn>
                <a:cxn ang="0">
                  <a:pos x="T6" y="T7"/>
                </a:cxn>
                <a:cxn ang="0">
                  <a:pos x="T8" y="T9"/>
                </a:cxn>
              </a:cxnLst>
              <a:rect l="0" t="0" r="r" b="b"/>
              <a:pathLst>
                <a:path w="149" h="151">
                  <a:moveTo>
                    <a:pt x="92" y="6"/>
                  </a:moveTo>
                  <a:cubicBezTo>
                    <a:pt x="129" y="0"/>
                    <a:pt x="149" y="30"/>
                    <a:pt x="136" y="86"/>
                  </a:cubicBezTo>
                  <a:cubicBezTo>
                    <a:pt x="124" y="141"/>
                    <a:pt x="92" y="151"/>
                    <a:pt x="92" y="151"/>
                  </a:cubicBezTo>
                  <a:cubicBezTo>
                    <a:pt x="92" y="151"/>
                    <a:pt x="51" y="137"/>
                    <a:pt x="50" y="109"/>
                  </a:cubicBezTo>
                  <a:cubicBezTo>
                    <a:pt x="50" y="81"/>
                    <a:pt x="0" y="21"/>
                    <a:pt x="92" y="6"/>
                  </a:cubicBezTo>
                  <a:close/>
                </a:path>
              </a:pathLst>
            </a:cu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ṣliḓê"/>
            <p:cNvSpPr/>
            <p:nvPr/>
          </p:nvSpPr>
          <p:spPr bwMode="auto">
            <a:xfrm>
              <a:off x="7905" y="8436"/>
              <a:ext cx="486" cy="330"/>
            </a:xfrm>
            <a:custGeom>
              <a:avLst/>
              <a:gdLst>
                <a:gd name="T0" fmla="*/ 80 w 161"/>
                <a:gd name="T1" fmla="*/ 53 h 109"/>
                <a:gd name="T2" fmla="*/ 24 w 161"/>
                <a:gd name="T3" fmla="*/ 77 h 109"/>
                <a:gd name="T4" fmla="*/ 75 w 161"/>
                <a:gd name="T5" fmla="*/ 7 h 109"/>
                <a:gd name="T6" fmla="*/ 70 w 161"/>
                <a:gd name="T7" fmla="*/ 2 h 109"/>
                <a:gd name="T8" fmla="*/ 97 w 161"/>
                <a:gd name="T9" fmla="*/ 7 h 109"/>
                <a:gd name="T10" fmla="*/ 127 w 161"/>
                <a:gd name="T11" fmla="*/ 16 h 109"/>
                <a:gd name="T12" fmla="*/ 120 w 161"/>
                <a:gd name="T13" fmla="*/ 109 h 109"/>
                <a:gd name="T14" fmla="*/ 105 w 161"/>
                <a:gd name="T15" fmla="*/ 101 h 109"/>
                <a:gd name="T16" fmla="*/ 90 w 161"/>
                <a:gd name="T17" fmla="*/ 73 h 109"/>
                <a:gd name="T18" fmla="*/ 80 w 161"/>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09">
                  <a:moveTo>
                    <a:pt x="80" y="53"/>
                  </a:moveTo>
                  <a:cubicBezTo>
                    <a:pt x="80" y="53"/>
                    <a:pt x="39" y="83"/>
                    <a:pt x="24" y="77"/>
                  </a:cubicBezTo>
                  <a:cubicBezTo>
                    <a:pt x="24" y="77"/>
                    <a:pt x="0" y="14"/>
                    <a:pt x="75" y="7"/>
                  </a:cubicBezTo>
                  <a:cubicBezTo>
                    <a:pt x="70" y="2"/>
                    <a:pt x="70" y="2"/>
                    <a:pt x="70" y="2"/>
                  </a:cubicBezTo>
                  <a:cubicBezTo>
                    <a:pt x="70" y="2"/>
                    <a:pt x="91" y="0"/>
                    <a:pt x="97" y="7"/>
                  </a:cubicBezTo>
                  <a:cubicBezTo>
                    <a:pt x="97" y="7"/>
                    <a:pt x="115" y="0"/>
                    <a:pt x="127" y="16"/>
                  </a:cubicBezTo>
                  <a:cubicBezTo>
                    <a:pt x="127" y="16"/>
                    <a:pt x="161" y="57"/>
                    <a:pt x="120" y="109"/>
                  </a:cubicBezTo>
                  <a:cubicBezTo>
                    <a:pt x="120" y="109"/>
                    <a:pt x="119" y="103"/>
                    <a:pt x="105" y="101"/>
                  </a:cubicBezTo>
                  <a:cubicBezTo>
                    <a:pt x="105" y="101"/>
                    <a:pt x="107" y="80"/>
                    <a:pt x="90" y="73"/>
                  </a:cubicBezTo>
                  <a:cubicBezTo>
                    <a:pt x="82" y="69"/>
                    <a:pt x="80" y="53"/>
                    <a:pt x="80" y="53"/>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šḻîḋè"/>
            <p:cNvSpPr/>
            <p:nvPr/>
          </p:nvSpPr>
          <p:spPr bwMode="auto">
            <a:xfrm>
              <a:off x="8228" y="8676"/>
              <a:ext cx="60" cy="96"/>
            </a:xfrm>
            <a:custGeom>
              <a:avLst/>
              <a:gdLst>
                <a:gd name="T0" fmla="*/ 1 w 20"/>
                <a:gd name="T1" fmla="*/ 23 h 32"/>
                <a:gd name="T2" fmla="*/ 9 w 20"/>
                <a:gd name="T3" fmla="*/ 2 h 32"/>
                <a:gd name="T4" fmla="*/ 9 w 20"/>
                <a:gd name="T5" fmla="*/ 32 h 32"/>
                <a:gd name="T6" fmla="*/ 1 w 20"/>
                <a:gd name="T7" fmla="*/ 23 h 32"/>
              </a:gdLst>
              <a:ahLst/>
              <a:cxnLst>
                <a:cxn ang="0">
                  <a:pos x="T0" y="T1"/>
                </a:cxn>
                <a:cxn ang="0">
                  <a:pos x="T2" y="T3"/>
                </a:cxn>
                <a:cxn ang="0">
                  <a:pos x="T4" y="T5"/>
                </a:cxn>
                <a:cxn ang="0">
                  <a:pos x="T6" y="T7"/>
                </a:cxn>
              </a:cxnLst>
              <a:rect l="0" t="0" r="r" b="b"/>
              <a:pathLst>
                <a:path w="20" h="32">
                  <a:moveTo>
                    <a:pt x="1" y="23"/>
                  </a:moveTo>
                  <a:cubicBezTo>
                    <a:pt x="1" y="23"/>
                    <a:pt x="0" y="4"/>
                    <a:pt x="9" y="2"/>
                  </a:cubicBezTo>
                  <a:cubicBezTo>
                    <a:pt x="18" y="0"/>
                    <a:pt x="20" y="26"/>
                    <a:pt x="9" y="32"/>
                  </a:cubicBezTo>
                  <a:lnTo>
                    <a:pt x="1" y="23"/>
                  </a:ln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Sḻïḍè"/>
            <p:cNvSpPr/>
            <p:nvPr/>
          </p:nvSpPr>
          <p:spPr bwMode="auto">
            <a:xfrm>
              <a:off x="8241" y="8717"/>
              <a:ext cx="154" cy="248"/>
            </a:xfrm>
            <a:custGeom>
              <a:avLst/>
              <a:gdLst>
                <a:gd name="T0" fmla="*/ 13 w 51"/>
                <a:gd name="T1" fmla="*/ 8 h 82"/>
                <a:gd name="T2" fmla="*/ 0 w 51"/>
                <a:gd name="T3" fmla="*/ 63 h 82"/>
                <a:gd name="T4" fmla="*/ 22 w 51"/>
                <a:gd name="T5" fmla="*/ 82 h 82"/>
                <a:gd name="T6" fmla="*/ 19 w 51"/>
                <a:gd name="T7" fmla="*/ 0 h 82"/>
                <a:gd name="T8" fmla="*/ 13 w 51"/>
                <a:gd name="T9" fmla="*/ 8 h 82"/>
              </a:gdLst>
              <a:ahLst/>
              <a:cxnLst>
                <a:cxn ang="0">
                  <a:pos x="T0" y="T1"/>
                </a:cxn>
                <a:cxn ang="0">
                  <a:pos x="T2" y="T3"/>
                </a:cxn>
                <a:cxn ang="0">
                  <a:pos x="T4" y="T5"/>
                </a:cxn>
                <a:cxn ang="0">
                  <a:pos x="T6" y="T7"/>
                </a:cxn>
                <a:cxn ang="0">
                  <a:pos x="T8" y="T9"/>
                </a:cxn>
              </a:cxnLst>
              <a:rect l="0" t="0" r="r" b="b"/>
              <a:pathLst>
                <a:path w="51" h="82">
                  <a:moveTo>
                    <a:pt x="13" y="8"/>
                  </a:moveTo>
                  <a:cubicBezTo>
                    <a:pt x="13" y="8"/>
                    <a:pt x="27" y="32"/>
                    <a:pt x="0" y="63"/>
                  </a:cubicBezTo>
                  <a:cubicBezTo>
                    <a:pt x="22" y="82"/>
                    <a:pt x="22" y="82"/>
                    <a:pt x="22" y="82"/>
                  </a:cubicBezTo>
                  <a:cubicBezTo>
                    <a:pt x="22" y="82"/>
                    <a:pt x="51" y="27"/>
                    <a:pt x="19" y="0"/>
                  </a:cubicBezTo>
                  <a:lnTo>
                    <a:pt x="13" y="8"/>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šḻîḋe"/>
            <p:cNvSpPr/>
            <p:nvPr/>
          </p:nvSpPr>
          <p:spPr bwMode="auto">
            <a:xfrm>
              <a:off x="7842" y="9029"/>
              <a:ext cx="242" cy="881"/>
            </a:xfrm>
            <a:custGeom>
              <a:avLst/>
              <a:gdLst>
                <a:gd name="T0" fmla="*/ 25 w 80"/>
                <a:gd name="T1" fmla="*/ 7 h 292"/>
                <a:gd name="T2" fmla="*/ 5 w 80"/>
                <a:gd name="T3" fmla="*/ 162 h 292"/>
                <a:gd name="T4" fmla="*/ 5 w 80"/>
                <a:gd name="T5" fmla="*/ 287 h 292"/>
                <a:gd name="T6" fmla="*/ 41 w 80"/>
                <a:gd name="T7" fmla="*/ 292 h 292"/>
                <a:gd name="T8" fmla="*/ 51 w 80"/>
                <a:gd name="T9" fmla="*/ 150 h 292"/>
                <a:gd name="T10" fmla="*/ 80 w 80"/>
                <a:gd name="T11" fmla="*/ 43 h 292"/>
                <a:gd name="T12" fmla="*/ 25 w 80"/>
                <a:gd name="T13" fmla="*/ 7 h 292"/>
              </a:gdLst>
              <a:ahLst/>
              <a:cxnLst>
                <a:cxn ang="0">
                  <a:pos x="T0" y="T1"/>
                </a:cxn>
                <a:cxn ang="0">
                  <a:pos x="T2" y="T3"/>
                </a:cxn>
                <a:cxn ang="0">
                  <a:pos x="T4" y="T5"/>
                </a:cxn>
                <a:cxn ang="0">
                  <a:pos x="T6" y="T7"/>
                </a:cxn>
                <a:cxn ang="0">
                  <a:pos x="T8" y="T9"/>
                </a:cxn>
                <a:cxn ang="0">
                  <a:pos x="T10" y="T11"/>
                </a:cxn>
                <a:cxn ang="0">
                  <a:pos x="T12" y="T13"/>
                </a:cxn>
              </a:cxnLst>
              <a:rect l="0" t="0" r="r" b="b"/>
              <a:pathLst>
                <a:path w="80" h="292">
                  <a:moveTo>
                    <a:pt x="25" y="7"/>
                  </a:moveTo>
                  <a:cubicBezTo>
                    <a:pt x="25" y="7"/>
                    <a:pt x="10" y="144"/>
                    <a:pt x="5" y="162"/>
                  </a:cubicBezTo>
                  <a:cubicBezTo>
                    <a:pt x="0" y="180"/>
                    <a:pt x="5" y="287"/>
                    <a:pt x="5" y="287"/>
                  </a:cubicBezTo>
                  <a:cubicBezTo>
                    <a:pt x="41" y="292"/>
                    <a:pt x="41" y="292"/>
                    <a:pt x="41" y="292"/>
                  </a:cubicBezTo>
                  <a:cubicBezTo>
                    <a:pt x="41" y="292"/>
                    <a:pt x="42" y="170"/>
                    <a:pt x="51" y="150"/>
                  </a:cubicBezTo>
                  <a:cubicBezTo>
                    <a:pt x="60" y="130"/>
                    <a:pt x="80" y="43"/>
                    <a:pt x="80" y="43"/>
                  </a:cubicBezTo>
                  <a:cubicBezTo>
                    <a:pt x="80" y="43"/>
                    <a:pt x="48" y="0"/>
                    <a:pt x="25" y="7"/>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ṧḷíḓê"/>
            <p:cNvSpPr/>
            <p:nvPr/>
          </p:nvSpPr>
          <p:spPr bwMode="auto">
            <a:xfrm>
              <a:off x="8327" y="9139"/>
              <a:ext cx="137" cy="182"/>
            </a:xfrm>
            <a:custGeom>
              <a:avLst/>
              <a:gdLst>
                <a:gd name="T0" fmla="*/ 0 w 45"/>
                <a:gd name="T1" fmla="*/ 6 h 60"/>
                <a:gd name="T2" fmla="*/ 45 w 45"/>
                <a:gd name="T3" fmla="*/ 0 h 60"/>
                <a:gd name="T4" fmla="*/ 45 w 45"/>
                <a:gd name="T5" fmla="*/ 46 h 60"/>
                <a:gd name="T6" fmla="*/ 23 w 45"/>
                <a:gd name="T7" fmla="*/ 60 h 60"/>
                <a:gd name="T8" fmla="*/ 0 w 45"/>
                <a:gd name="T9" fmla="*/ 54 h 60"/>
                <a:gd name="T10" fmla="*/ 0 w 45"/>
                <a:gd name="T11" fmla="*/ 6 h 60"/>
              </a:gdLst>
              <a:ahLst/>
              <a:cxnLst>
                <a:cxn ang="0">
                  <a:pos x="T0" y="T1"/>
                </a:cxn>
                <a:cxn ang="0">
                  <a:pos x="T2" y="T3"/>
                </a:cxn>
                <a:cxn ang="0">
                  <a:pos x="T4" y="T5"/>
                </a:cxn>
                <a:cxn ang="0">
                  <a:pos x="T6" y="T7"/>
                </a:cxn>
                <a:cxn ang="0">
                  <a:pos x="T8" y="T9"/>
                </a:cxn>
                <a:cxn ang="0">
                  <a:pos x="T10" y="T11"/>
                </a:cxn>
              </a:cxnLst>
              <a:rect l="0" t="0" r="r" b="b"/>
              <a:pathLst>
                <a:path w="45" h="60">
                  <a:moveTo>
                    <a:pt x="0" y="6"/>
                  </a:moveTo>
                  <a:cubicBezTo>
                    <a:pt x="0" y="6"/>
                    <a:pt x="26" y="8"/>
                    <a:pt x="45" y="0"/>
                  </a:cubicBezTo>
                  <a:cubicBezTo>
                    <a:pt x="45" y="46"/>
                    <a:pt x="45" y="46"/>
                    <a:pt x="45" y="46"/>
                  </a:cubicBezTo>
                  <a:cubicBezTo>
                    <a:pt x="23" y="60"/>
                    <a:pt x="23" y="60"/>
                    <a:pt x="23" y="60"/>
                  </a:cubicBezTo>
                  <a:cubicBezTo>
                    <a:pt x="0" y="54"/>
                    <a:pt x="0" y="54"/>
                    <a:pt x="0" y="54"/>
                  </a:cubicBezTo>
                  <a:lnTo>
                    <a:pt x="0" y="6"/>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ṥlíḍê"/>
            <p:cNvSpPr/>
            <p:nvPr/>
          </p:nvSpPr>
          <p:spPr bwMode="auto">
            <a:xfrm>
              <a:off x="8008" y="8761"/>
              <a:ext cx="71" cy="77"/>
            </a:xfrm>
            <a:custGeom>
              <a:avLst/>
              <a:gdLst>
                <a:gd name="T0" fmla="*/ 14 w 24"/>
                <a:gd name="T1" fmla="*/ 0 h 26"/>
                <a:gd name="T2" fmla="*/ 6 w 24"/>
                <a:gd name="T3" fmla="*/ 26 h 26"/>
                <a:gd name="T4" fmla="*/ 22 w 24"/>
                <a:gd name="T5" fmla="*/ 26 h 26"/>
                <a:gd name="T6" fmla="*/ 14 w 24"/>
                <a:gd name="T7" fmla="*/ 0 h 26"/>
              </a:gdLst>
              <a:ahLst/>
              <a:cxnLst>
                <a:cxn ang="0">
                  <a:pos x="T0" y="T1"/>
                </a:cxn>
                <a:cxn ang="0">
                  <a:pos x="T2" y="T3"/>
                </a:cxn>
                <a:cxn ang="0">
                  <a:pos x="T4" y="T5"/>
                </a:cxn>
                <a:cxn ang="0">
                  <a:pos x="T6" y="T7"/>
                </a:cxn>
              </a:cxnLst>
              <a:rect l="0" t="0" r="r" b="b"/>
              <a:pathLst>
                <a:path w="24" h="26">
                  <a:moveTo>
                    <a:pt x="14" y="0"/>
                  </a:moveTo>
                  <a:cubicBezTo>
                    <a:pt x="14" y="0"/>
                    <a:pt x="0" y="25"/>
                    <a:pt x="6" y="26"/>
                  </a:cubicBezTo>
                  <a:cubicBezTo>
                    <a:pt x="12" y="26"/>
                    <a:pt x="22" y="26"/>
                    <a:pt x="22" y="26"/>
                  </a:cubicBezTo>
                  <a:cubicBezTo>
                    <a:pt x="22" y="26"/>
                    <a:pt x="24" y="12"/>
                    <a:pt x="14" y="0"/>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şḷíḋé"/>
            <p:cNvSpPr/>
            <p:nvPr/>
          </p:nvSpPr>
          <p:spPr bwMode="auto">
            <a:xfrm>
              <a:off x="6261" y="8558"/>
              <a:ext cx="429" cy="744"/>
            </a:xfrm>
            <a:custGeom>
              <a:avLst/>
              <a:gdLst>
                <a:gd name="T0" fmla="*/ 136 w 142"/>
                <a:gd name="T1" fmla="*/ 0 h 247"/>
                <a:gd name="T2" fmla="*/ 7 w 142"/>
                <a:gd name="T3" fmla="*/ 107 h 247"/>
                <a:gd name="T4" fmla="*/ 65 w 142"/>
                <a:gd name="T5" fmla="*/ 247 h 247"/>
                <a:gd name="T6" fmla="*/ 103 w 142"/>
                <a:gd name="T7" fmla="*/ 244 h 247"/>
                <a:gd name="T8" fmla="*/ 71 w 142"/>
                <a:gd name="T9" fmla="*/ 130 h 247"/>
                <a:gd name="T10" fmla="*/ 142 w 142"/>
                <a:gd name="T11" fmla="*/ 80 h 247"/>
                <a:gd name="T12" fmla="*/ 136 w 142"/>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142" h="247">
                  <a:moveTo>
                    <a:pt x="136" y="0"/>
                  </a:moveTo>
                  <a:cubicBezTo>
                    <a:pt x="98" y="12"/>
                    <a:pt x="14" y="84"/>
                    <a:pt x="7" y="107"/>
                  </a:cubicBezTo>
                  <a:cubicBezTo>
                    <a:pt x="0" y="129"/>
                    <a:pt x="65" y="247"/>
                    <a:pt x="65" y="247"/>
                  </a:cubicBezTo>
                  <a:cubicBezTo>
                    <a:pt x="103" y="244"/>
                    <a:pt x="103" y="244"/>
                    <a:pt x="103" y="244"/>
                  </a:cubicBezTo>
                  <a:cubicBezTo>
                    <a:pt x="103" y="244"/>
                    <a:pt x="61" y="139"/>
                    <a:pt x="71" y="130"/>
                  </a:cubicBezTo>
                  <a:cubicBezTo>
                    <a:pt x="81" y="120"/>
                    <a:pt x="142" y="80"/>
                    <a:pt x="142" y="80"/>
                  </a:cubicBezTo>
                  <a:lnTo>
                    <a:pt x="136" y="0"/>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ïṧ1íḓe"/>
            <p:cNvSpPr/>
            <p:nvPr/>
          </p:nvSpPr>
          <p:spPr bwMode="auto">
            <a:xfrm>
              <a:off x="5001" y="8761"/>
              <a:ext cx="508" cy="673"/>
            </a:xfrm>
            <a:custGeom>
              <a:avLst/>
              <a:gdLst>
                <a:gd name="T0" fmla="*/ 107 w 168"/>
                <a:gd name="T1" fmla="*/ 0 h 223"/>
                <a:gd name="T2" fmla="*/ 77 w 168"/>
                <a:gd name="T3" fmla="*/ 169 h 223"/>
                <a:gd name="T4" fmla="*/ 9 w 168"/>
                <a:gd name="T5" fmla="*/ 163 h 223"/>
                <a:gd name="T6" fmla="*/ 0 w 168"/>
                <a:gd name="T7" fmla="*/ 189 h 223"/>
                <a:gd name="T8" fmla="*/ 117 w 168"/>
                <a:gd name="T9" fmla="*/ 202 h 223"/>
                <a:gd name="T10" fmla="*/ 168 w 168"/>
                <a:gd name="T11" fmla="*/ 69 h 223"/>
                <a:gd name="T12" fmla="*/ 107 w 168"/>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168" h="223">
                  <a:moveTo>
                    <a:pt x="107" y="0"/>
                  </a:moveTo>
                  <a:cubicBezTo>
                    <a:pt x="75" y="69"/>
                    <a:pt x="88" y="162"/>
                    <a:pt x="77" y="169"/>
                  </a:cubicBezTo>
                  <a:cubicBezTo>
                    <a:pt x="67" y="176"/>
                    <a:pt x="9" y="163"/>
                    <a:pt x="9" y="163"/>
                  </a:cubicBezTo>
                  <a:cubicBezTo>
                    <a:pt x="0" y="189"/>
                    <a:pt x="0" y="189"/>
                    <a:pt x="0" y="189"/>
                  </a:cubicBezTo>
                  <a:cubicBezTo>
                    <a:pt x="0" y="189"/>
                    <a:pt x="94" y="223"/>
                    <a:pt x="117" y="202"/>
                  </a:cubicBezTo>
                  <a:cubicBezTo>
                    <a:pt x="141" y="181"/>
                    <a:pt x="168" y="69"/>
                    <a:pt x="168" y="69"/>
                  </a:cubicBezTo>
                  <a:lnTo>
                    <a:pt x="107" y="0"/>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îṣļíḓè"/>
            <p:cNvSpPr/>
            <p:nvPr/>
          </p:nvSpPr>
          <p:spPr bwMode="auto">
            <a:xfrm>
              <a:off x="4911" y="9137"/>
              <a:ext cx="163" cy="193"/>
            </a:xfrm>
            <a:custGeom>
              <a:avLst/>
              <a:gdLst>
                <a:gd name="T0" fmla="*/ 8 w 54"/>
                <a:gd name="T1" fmla="*/ 59 h 64"/>
                <a:gd name="T2" fmla="*/ 30 w 54"/>
                <a:gd name="T3" fmla="*/ 64 h 64"/>
                <a:gd name="T4" fmla="*/ 54 w 54"/>
                <a:gd name="T5" fmla="*/ 45 h 64"/>
                <a:gd name="T6" fmla="*/ 8 w 54"/>
                <a:gd name="T7" fmla="*/ 11 h 64"/>
                <a:gd name="T8" fmla="*/ 8 w 54"/>
                <a:gd name="T9" fmla="*/ 59 h 64"/>
              </a:gdLst>
              <a:ahLst/>
              <a:cxnLst>
                <a:cxn ang="0">
                  <a:pos x="T0" y="T1"/>
                </a:cxn>
                <a:cxn ang="0">
                  <a:pos x="T2" y="T3"/>
                </a:cxn>
                <a:cxn ang="0">
                  <a:pos x="T4" y="T5"/>
                </a:cxn>
                <a:cxn ang="0">
                  <a:pos x="T6" y="T7"/>
                </a:cxn>
                <a:cxn ang="0">
                  <a:pos x="T8" y="T9"/>
                </a:cxn>
              </a:cxnLst>
              <a:rect l="0" t="0" r="r" b="b"/>
              <a:pathLst>
                <a:path w="54" h="64">
                  <a:moveTo>
                    <a:pt x="8" y="59"/>
                  </a:moveTo>
                  <a:cubicBezTo>
                    <a:pt x="30" y="64"/>
                    <a:pt x="30" y="64"/>
                    <a:pt x="30" y="64"/>
                  </a:cubicBezTo>
                  <a:cubicBezTo>
                    <a:pt x="30" y="64"/>
                    <a:pt x="54" y="63"/>
                    <a:pt x="54" y="45"/>
                  </a:cubicBezTo>
                  <a:cubicBezTo>
                    <a:pt x="53" y="28"/>
                    <a:pt x="16" y="0"/>
                    <a:pt x="8" y="11"/>
                  </a:cubicBezTo>
                  <a:cubicBezTo>
                    <a:pt x="0" y="22"/>
                    <a:pt x="8" y="59"/>
                    <a:pt x="8" y="59"/>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ŝľiḓê"/>
            <p:cNvSpPr/>
            <p:nvPr/>
          </p:nvSpPr>
          <p:spPr bwMode="auto">
            <a:xfrm>
              <a:off x="5158" y="8474"/>
              <a:ext cx="894" cy="1014"/>
            </a:xfrm>
            <a:custGeom>
              <a:avLst/>
              <a:gdLst>
                <a:gd name="T0" fmla="*/ 78 w 296"/>
                <a:gd name="T1" fmla="*/ 61 h 336"/>
                <a:gd name="T2" fmla="*/ 200 w 296"/>
                <a:gd name="T3" fmla="*/ 19 h 336"/>
                <a:gd name="T4" fmla="*/ 287 w 296"/>
                <a:gd name="T5" fmla="*/ 251 h 336"/>
                <a:gd name="T6" fmla="*/ 280 w 296"/>
                <a:gd name="T7" fmla="*/ 323 h 336"/>
                <a:gd name="T8" fmla="*/ 128 w 296"/>
                <a:gd name="T9" fmla="*/ 315 h 336"/>
                <a:gd name="T10" fmla="*/ 93 w 296"/>
                <a:gd name="T11" fmla="*/ 177 h 336"/>
                <a:gd name="T12" fmla="*/ 78 w 296"/>
                <a:gd name="T13" fmla="*/ 61 h 336"/>
              </a:gdLst>
              <a:ahLst/>
              <a:cxnLst>
                <a:cxn ang="0">
                  <a:pos x="T0" y="T1"/>
                </a:cxn>
                <a:cxn ang="0">
                  <a:pos x="T2" y="T3"/>
                </a:cxn>
                <a:cxn ang="0">
                  <a:pos x="T4" y="T5"/>
                </a:cxn>
                <a:cxn ang="0">
                  <a:pos x="T6" y="T7"/>
                </a:cxn>
                <a:cxn ang="0">
                  <a:pos x="T8" y="T9"/>
                </a:cxn>
                <a:cxn ang="0">
                  <a:pos x="T10" y="T11"/>
                </a:cxn>
                <a:cxn ang="0">
                  <a:pos x="T12" y="T13"/>
                </a:cxn>
              </a:cxnLst>
              <a:rect l="0" t="0" r="r" b="b"/>
              <a:pathLst>
                <a:path w="296" h="336">
                  <a:moveTo>
                    <a:pt x="78" y="61"/>
                  </a:moveTo>
                  <a:cubicBezTo>
                    <a:pt x="78" y="61"/>
                    <a:pt x="109" y="0"/>
                    <a:pt x="200" y="19"/>
                  </a:cubicBezTo>
                  <a:cubicBezTo>
                    <a:pt x="259" y="32"/>
                    <a:pt x="296" y="165"/>
                    <a:pt x="287" y="251"/>
                  </a:cubicBezTo>
                  <a:cubicBezTo>
                    <a:pt x="279" y="336"/>
                    <a:pt x="280" y="323"/>
                    <a:pt x="280" y="323"/>
                  </a:cubicBezTo>
                  <a:cubicBezTo>
                    <a:pt x="128" y="315"/>
                    <a:pt x="128" y="315"/>
                    <a:pt x="128" y="315"/>
                  </a:cubicBezTo>
                  <a:cubicBezTo>
                    <a:pt x="128" y="315"/>
                    <a:pt x="187" y="213"/>
                    <a:pt x="93" y="177"/>
                  </a:cubicBezTo>
                  <a:cubicBezTo>
                    <a:pt x="0" y="140"/>
                    <a:pt x="78" y="61"/>
                    <a:pt x="78" y="61"/>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iṧ1ïďé"/>
            <p:cNvSpPr/>
            <p:nvPr/>
          </p:nvSpPr>
          <p:spPr bwMode="auto">
            <a:xfrm>
              <a:off x="5363" y="8564"/>
              <a:ext cx="122" cy="212"/>
            </a:xfrm>
            <a:custGeom>
              <a:avLst/>
              <a:gdLst>
                <a:gd name="T0" fmla="*/ 40 w 40"/>
                <a:gd name="T1" fmla="*/ 50 h 70"/>
                <a:gd name="T2" fmla="*/ 35 w 40"/>
                <a:gd name="T3" fmla="*/ 70 h 70"/>
                <a:gd name="T4" fmla="*/ 10 w 40"/>
                <a:gd name="T5" fmla="*/ 21 h 70"/>
                <a:gd name="T6" fmla="*/ 40 w 40"/>
                <a:gd name="T7" fmla="*/ 50 h 70"/>
              </a:gdLst>
              <a:ahLst/>
              <a:cxnLst>
                <a:cxn ang="0">
                  <a:pos x="T0" y="T1"/>
                </a:cxn>
                <a:cxn ang="0">
                  <a:pos x="T2" y="T3"/>
                </a:cxn>
                <a:cxn ang="0">
                  <a:pos x="T4" y="T5"/>
                </a:cxn>
                <a:cxn ang="0">
                  <a:pos x="T6" y="T7"/>
                </a:cxn>
              </a:cxnLst>
              <a:rect l="0" t="0" r="r" b="b"/>
              <a:pathLst>
                <a:path w="40" h="70">
                  <a:moveTo>
                    <a:pt x="40" y="50"/>
                  </a:moveTo>
                  <a:cubicBezTo>
                    <a:pt x="35" y="70"/>
                    <a:pt x="35" y="70"/>
                    <a:pt x="35" y="70"/>
                  </a:cubicBezTo>
                  <a:cubicBezTo>
                    <a:pt x="35" y="70"/>
                    <a:pt x="0" y="43"/>
                    <a:pt x="10" y="21"/>
                  </a:cubicBezTo>
                  <a:cubicBezTo>
                    <a:pt x="20" y="0"/>
                    <a:pt x="40" y="50"/>
                    <a:pt x="40" y="50"/>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iSļïdè"/>
            <p:cNvSpPr/>
            <p:nvPr/>
          </p:nvSpPr>
          <p:spPr bwMode="auto">
            <a:xfrm>
              <a:off x="5312" y="8389"/>
              <a:ext cx="236" cy="302"/>
            </a:xfrm>
            <a:custGeom>
              <a:avLst/>
              <a:gdLst>
                <a:gd name="T0" fmla="*/ 0 w 78"/>
                <a:gd name="T1" fmla="*/ 64 h 100"/>
                <a:gd name="T2" fmla="*/ 62 w 78"/>
                <a:gd name="T3" fmla="*/ 100 h 100"/>
                <a:gd name="T4" fmla="*/ 78 w 78"/>
                <a:gd name="T5" fmla="*/ 58 h 100"/>
                <a:gd name="T6" fmla="*/ 39 w 78"/>
                <a:gd name="T7" fmla="*/ 15 h 100"/>
                <a:gd name="T8" fmla="*/ 0 w 78"/>
                <a:gd name="T9" fmla="*/ 64 h 100"/>
              </a:gdLst>
              <a:ahLst/>
              <a:cxnLst>
                <a:cxn ang="0">
                  <a:pos x="T0" y="T1"/>
                </a:cxn>
                <a:cxn ang="0">
                  <a:pos x="T2" y="T3"/>
                </a:cxn>
                <a:cxn ang="0">
                  <a:pos x="T4" y="T5"/>
                </a:cxn>
                <a:cxn ang="0">
                  <a:pos x="T6" y="T7"/>
                </a:cxn>
                <a:cxn ang="0">
                  <a:pos x="T8" y="T9"/>
                </a:cxn>
              </a:cxnLst>
              <a:rect l="0" t="0" r="r" b="b"/>
              <a:pathLst>
                <a:path w="78" h="100">
                  <a:moveTo>
                    <a:pt x="0" y="64"/>
                  </a:moveTo>
                  <a:cubicBezTo>
                    <a:pt x="62" y="100"/>
                    <a:pt x="62" y="100"/>
                    <a:pt x="62" y="100"/>
                  </a:cubicBezTo>
                  <a:cubicBezTo>
                    <a:pt x="78" y="58"/>
                    <a:pt x="78" y="58"/>
                    <a:pt x="78" y="58"/>
                  </a:cubicBezTo>
                  <a:cubicBezTo>
                    <a:pt x="78" y="58"/>
                    <a:pt x="41" y="30"/>
                    <a:pt x="39" y="15"/>
                  </a:cubicBezTo>
                  <a:cubicBezTo>
                    <a:pt x="38" y="0"/>
                    <a:pt x="0" y="64"/>
                    <a:pt x="0" y="64"/>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ṥļíḓè"/>
            <p:cNvSpPr/>
            <p:nvPr/>
          </p:nvSpPr>
          <p:spPr bwMode="auto">
            <a:xfrm>
              <a:off x="5200" y="8474"/>
              <a:ext cx="73" cy="101"/>
            </a:xfrm>
            <a:custGeom>
              <a:avLst/>
              <a:gdLst>
                <a:gd name="T0" fmla="*/ 10 w 24"/>
                <a:gd name="T1" fmla="*/ 0 h 34"/>
                <a:gd name="T2" fmla="*/ 3 w 24"/>
                <a:gd name="T3" fmla="*/ 34 h 34"/>
                <a:gd name="T4" fmla="*/ 24 w 24"/>
                <a:gd name="T5" fmla="*/ 28 h 34"/>
                <a:gd name="T6" fmla="*/ 10 w 24"/>
                <a:gd name="T7" fmla="*/ 0 h 34"/>
              </a:gdLst>
              <a:ahLst/>
              <a:cxnLst>
                <a:cxn ang="0">
                  <a:pos x="T0" y="T1"/>
                </a:cxn>
                <a:cxn ang="0">
                  <a:pos x="T2" y="T3"/>
                </a:cxn>
                <a:cxn ang="0">
                  <a:pos x="T4" y="T5"/>
                </a:cxn>
                <a:cxn ang="0">
                  <a:pos x="T6" y="T7"/>
                </a:cxn>
              </a:cxnLst>
              <a:rect l="0" t="0" r="r" b="b"/>
              <a:pathLst>
                <a:path w="24" h="34">
                  <a:moveTo>
                    <a:pt x="10" y="0"/>
                  </a:moveTo>
                  <a:cubicBezTo>
                    <a:pt x="10" y="0"/>
                    <a:pt x="0" y="33"/>
                    <a:pt x="3" y="34"/>
                  </a:cubicBezTo>
                  <a:cubicBezTo>
                    <a:pt x="7" y="34"/>
                    <a:pt x="24" y="28"/>
                    <a:pt x="24" y="28"/>
                  </a:cubicBezTo>
                  <a:lnTo>
                    <a:pt x="10" y="0"/>
                  </a:ln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ş1îďe"/>
            <p:cNvSpPr/>
            <p:nvPr/>
          </p:nvSpPr>
          <p:spPr bwMode="auto">
            <a:xfrm>
              <a:off x="5203" y="8217"/>
              <a:ext cx="396" cy="459"/>
            </a:xfrm>
            <a:custGeom>
              <a:avLst/>
              <a:gdLst>
                <a:gd name="T0" fmla="*/ 0 w 131"/>
                <a:gd name="T1" fmla="*/ 69 h 152"/>
                <a:gd name="T2" fmla="*/ 74 w 131"/>
                <a:gd name="T3" fmla="*/ 10 h 152"/>
                <a:gd name="T4" fmla="*/ 39 w 131"/>
                <a:gd name="T5" fmla="*/ 149 h 152"/>
                <a:gd name="T6" fmla="*/ 10 w 131"/>
                <a:gd name="T7" fmla="*/ 92 h 152"/>
                <a:gd name="T8" fmla="*/ 0 w 131"/>
                <a:gd name="T9" fmla="*/ 69 h 152"/>
              </a:gdLst>
              <a:ahLst/>
              <a:cxnLst>
                <a:cxn ang="0">
                  <a:pos x="T0" y="T1"/>
                </a:cxn>
                <a:cxn ang="0">
                  <a:pos x="T2" y="T3"/>
                </a:cxn>
                <a:cxn ang="0">
                  <a:pos x="T4" y="T5"/>
                </a:cxn>
                <a:cxn ang="0">
                  <a:pos x="T6" y="T7"/>
                </a:cxn>
                <a:cxn ang="0">
                  <a:pos x="T8" y="T9"/>
                </a:cxn>
              </a:cxnLst>
              <a:rect l="0" t="0" r="r" b="b"/>
              <a:pathLst>
                <a:path w="131" h="152">
                  <a:moveTo>
                    <a:pt x="0" y="69"/>
                  </a:moveTo>
                  <a:cubicBezTo>
                    <a:pt x="0" y="6"/>
                    <a:pt x="47" y="0"/>
                    <a:pt x="74" y="10"/>
                  </a:cubicBezTo>
                  <a:cubicBezTo>
                    <a:pt x="101" y="19"/>
                    <a:pt x="131" y="90"/>
                    <a:pt x="39" y="149"/>
                  </a:cubicBezTo>
                  <a:cubicBezTo>
                    <a:pt x="34" y="152"/>
                    <a:pt x="2" y="114"/>
                    <a:pt x="10" y="92"/>
                  </a:cubicBezTo>
                  <a:cubicBezTo>
                    <a:pt x="10" y="92"/>
                    <a:pt x="0" y="76"/>
                    <a:pt x="0" y="69"/>
                  </a:cubicBezTo>
                  <a:close/>
                </a:path>
              </a:pathLst>
            </a:cu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ísḻïḓé"/>
            <p:cNvSpPr/>
            <p:nvPr/>
          </p:nvSpPr>
          <p:spPr bwMode="auto">
            <a:xfrm>
              <a:off x="5134" y="8177"/>
              <a:ext cx="407" cy="351"/>
            </a:xfrm>
            <a:custGeom>
              <a:avLst/>
              <a:gdLst>
                <a:gd name="T0" fmla="*/ 24 w 135"/>
                <a:gd name="T1" fmla="*/ 71 h 116"/>
                <a:gd name="T2" fmla="*/ 38 w 135"/>
                <a:gd name="T3" fmla="*/ 65 h 116"/>
                <a:gd name="T4" fmla="*/ 64 w 135"/>
                <a:gd name="T5" fmla="*/ 86 h 116"/>
                <a:gd name="T6" fmla="*/ 76 w 135"/>
                <a:gd name="T7" fmla="*/ 99 h 116"/>
                <a:gd name="T8" fmla="*/ 80 w 135"/>
                <a:gd name="T9" fmla="*/ 99 h 116"/>
                <a:gd name="T10" fmla="*/ 89 w 135"/>
                <a:gd name="T11" fmla="*/ 87 h 116"/>
                <a:gd name="T12" fmla="*/ 101 w 135"/>
                <a:gd name="T13" fmla="*/ 103 h 116"/>
                <a:gd name="T14" fmla="*/ 117 w 135"/>
                <a:gd name="T15" fmla="*/ 115 h 116"/>
                <a:gd name="T16" fmla="*/ 120 w 135"/>
                <a:gd name="T17" fmla="*/ 116 h 116"/>
                <a:gd name="T18" fmla="*/ 125 w 135"/>
                <a:gd name="T19" fmla="*/ 93 h 116"/>
                <a:gd name="T20" fmla="*/ 95 w 135"/>
                <a:gd name="T21" fmla="*/ 19 h 116"/>
                <a:gd name="T22" fmla="*/ 38 w 135"/>
                <a:gd name="T23" fmla="*/ 25 h 116"/>
                <a:gd name="T24" fmla="*/ 24 w 135"/>
                <a:gd name="T25"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16">
                  <a:moveTo>
                    <a:pt x="24" y="71"/>
                  </a:moveTo>
                  <a:cubicBezTo>
                    <a:pt x="38" y="65"/>
                    <a:pt x="38" y="65"/>
                    <a:pt x="38" y="65"/>
                  </a:cubicBezTo>
                  <a:cubicBezTo>
                    <a:pt x="38" y="65"/>
                    <a:pt x="41" y="86"/>
                    <a:pt x="64" y="86"/>
                  </a:cubicBezTo>
                  <a:cubicBezTo>
                    <a:pt x="72" y="86"/>
                    <a:pt x="75" y="93"/>
                    <a:pt x="76" y="99"/>
                  </a:cubicBezTo>
                  <a:cubicBezTo>
                    <a:pt x="76" y="100"/>
                    <a:pt x="79" y="101"/>
                    <a:pt x="80" y="99"/>
                  </a:cubicBezTo>
                  <a:cubicBezTo>
                    <a:pt x="82" y="93"/>
                    <a:pt x="86" y="86"/>
                    <a:pt x="89" y="87"/>
                  </a:cubicBezTo>
                  <a:cubicBezTo>
                    <a:pt x="93" y="88"/>
                    <a:pt x="98" y="96"/>
                    <a:pt x="101" y="103"/>
                  </a:cubicBezTo>
                  <a:cubicBezTo>
                    <a:pt x="105" y="110"/>
                    <a:pt x="110" y="114"/>
                    <a:pt x="117" y="115"/>
                  </a:cubicBezTo>
                  <a:cubicBezTo>
                    <a:pt x="120" y="116"/>
                    <a:pt x="120" y="116"/>
                    <a:pt x="120" y="116"/>
                  </a:cubicBezTo>
                  <a:cubicBezTo>
                    <a:pt x="120" y="116"/>
                    <a:pt x="119" y="103"/>
                    <a:pt x="125" y="93"/>
                  </a:cubicBezTo>
                  <a:cubicBezTo>
                    <a:pt x="131" y="83"/>
                    <a:pt x="135" y="29"/>
                    <a:pt x="95" y="19"/>
                  </a:cubicBezTo>
                  <a:cubicBezTo>
                    <a:pt x="95" y="19"/>
                    <a:pt x="66" y="0"/>
                    <a:pt x="38" y="25"/>
                  </a:cubicBezTo>
                  <a:cubicBezTo>
                    <a:pt x="0" y="60"/>
                    <a:pt x="24" y="71"/>
                    <a:pt x="24" y="7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ŝlïdé"/>
            <p:cNvSpPr/>
            <p:nvPr/>
          </p:nvSpPr>
          <p:spPr bwMode="auto">
            <a:xfrm>
              <a:off x="5367" y="8401"/>
              <a:ext cx="60" cy="124"/>
            </a:xfrm>
            <a:custGeom>
              <a:avLst/>
              <a:gdLst>
                <a:gd name="T0" fmla="*/ 0 w 20"/>
                <a:gd name="T1" fmla="*/ 16 h 41"/>
                <a:gd name="T2" fmla="*/ 12 w 20"/>
                <a:gd name="T3" fmla="*/ 2 h 41"/>
                <a:gd name="T4" fmla="*/ 12 w 20"/>
                <a:gd name="T5" fmla="*/ 34 h 41"/>
                <a:gd name="T6" fmla="*/ 0 w 20"/>
                <a:gd name="T7" fmla="*/ 16 h 41"/>
              </a:gdLst>
              <a:ahLst/>
              <a:cxnLst>
                <a:cxn ang="0">
                  <a:pos x="T0" y="T1"/>
                </a:cxn>
                <a:cxn ang="0">
                  <a:pos x="T2" y="T3"/>
                </a:cxn>
                <a:cxn ang="0">
                  <a:pos x="T4" y="T5"/>
                </a:cxn>
                <a:cxn ang="0">
                  <a:pos x="T6" y="T7"/>
                </a:cxn>
              </a:cxnLst>
              <a:rect l="0" t="0" r="r" b="b"/>
              <a:pathLst>
                <a:path w="20" h="41">
                  <a:moveTo>
                    <a:pt x="0" y="16"/>
                  </a:moveTo>
                  <a:cubicBezTo>
                    <a:pt x="0" y="16"/>
                    <a:pt x="3" y="0"/>
                    <a:pt x="12" y="2"/>
                  </a:cubicBezTo>
                  <a:cubicBezTo>
                    <a:pt x="20" y="4"/>
                    <a:pt x="20" y="27"/>
                    <a:pt x="12" y="34"/>
                  </a:cubicBezTo>
                  <a:cubicBezTo>
                    <a:pt x="3" y="41"/>
                    <a:pt x="0" y="16"/>
                    <a:pt x="0" y="16"/>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šḷíḋé"/>
            <p:cNvSpPr/>
            <p:nvPr/>
          </p:nvSpPr>
          <p:spPr bwMode="auto">
            <a:xfrm>
              <a:off x="5432" y="8661"/>
              <a:ext cx="186" cy="754"/>
            </a:xfrm>
            <a:custGeom>
              <a:avLst/>
              <a:gdLst>
                <a:gd name="T0" fmla="*/ 11 w 61"/>
                <a:gd name="T1" fmla="*/ 3 h 250"/>
                <a:gd name="T2" fmla="*/ 24 w 61"/>
                <a:gd name="T3" fmla="*/ 0 h 250"/>
                <a:gd name="T4" fmla="*/ 38 w 61"/>
                <a:gd name="T5" fmla="*/ 3 h 250"/>
                <a:gd name="T6" fmla="*/ 30 w 61"/>
                <a:gd name="T7" fmla="*/ 23 h 250"/>
                <a:gd name="T8" fmla="*/ 48 w 61"/>
                <a:gd name="T9" fmla="*/ 221 h 250"/>
                <a:gd name="T10" fmla="*/ 22 w 61"/>
                <a:gd name="T11" fmla="*/ 250 h 250"/>
                <a:gd name="T12" fmla="*/ 17 w 61"/>
                <a:gd name="T13" fmla="*/ 229 h 250"/>
                <a:gd name="T14" fmla="*/ 26 w 61"/>
                <a:gd name="T15" fmla="*/ 130 h 250"/>
                <a:gd name="T16" fmla="*/ 22 w 61"/>
                <a:gd name="T17" fmla="*/ 27 h 250"/>
                <a:gd name="T18" fmla="*/ 11 w 61"/>
                <a:gd name="T19" fmla="*/ 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50">
                  <a:moveTo>
                    <a:pt x="11" y="3"/>
                  </a:moveTo>
                  <a:cubicBezTo>
                    <a:pt x="24" y="0"/>
                    <a:pt x="24" y="0"/>
                    <a:pt x="24" y="0"/>
                  </a:cubicBezTo>
                  <a:cubicBezTo>
                    <a:pt x="38" y="3"/>
                    <a:pt x="38" y="3"/>
                    <a:pt x="38" y="3"/>
                  </a:cubicBezTo>
                  <a:cubicBezTo>
                    <a:pt x="30" y="23"/>
                    <a:pt x="30" y="23"/>
                    <a:pt x="30" y="23"/>
                  </a:cubicBezTo>
                  <a:cubicBezTo>
                    <a:pt x="30" y="23"/>
                    <a:pt x="61" y="176"/>
                    <a:pt x="48" y="221"/>
                  </a:cubicBezTo>
                  <a:cubicBezTo>
                    <a:pt x="22" y="250"/>
                    <a:pt x="22" y="250"/>
                    <a:pt x="22" y="250"/>
                  </a:cubicBezTo>
                  <a:cubicBezTo>
                    <a:pt x="17" y="229"/>
                    <a:pt x="17" y="229"/>
                    <a:pt x="17" y="229"/>
                  </a:cubicBezTo>
                  <a:cubicBezTo>
                    <a:pt x="17" y="229"/>
                    <a:pt x="25" y="209"/>
                    <a:pt x="26" y="130"/>
                  </a:cubicBezTo>
                  <a:cubicBezTo>
                    <a:pt x="26" y="56"/>
                    <a:pt x="22" y="27"/>
                    <a:pt x="22" y="27"/>
                  </a:cubicBezTo>
                  <a:cubicBezTo>
                    <a:pt x="22" y="27"/>
                    <a:pt x="0" y="13"/>
                    <a:pt x="11"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ṣļiďe"/>
            <p:cNvSpPr/>
            <p:nvPr/>
          </p:nvSpPr>
          <p:spPr bwMode="auto">
            <a:xfrm>
              <a:off x="5485" y="8498"/>
              <a:ext cx="150" cy="208"/>
            </a:xfrm>
            <a:custGeom>
              <a:avLst/>
              <a:gdLst>
                <a:gd name="T0" fmla="*/ 5 w 50"/>
                <a:gd name="T1" fmla="*/ 9 h 69"/>
                <a:gd name="T2" fmla="*/ 0 w 50"/>
                <a:gd name="T3" fmla="*/ 56 h 69"/>
                <a:gd name="T4" fmla="*/ 28 w 50"/>
                <a:gd name="T5" fmla="*/ 69 h 69"/>
                <a:gd name="T6" fmla="*/ 34 w 50"/>
                <a:gd name="T7" fmla="*/ 12 h 69"/>
                <a:gd name="T8" fmla="*/ 5 w 50"/>
                <a:gd name="T9" fmla="*/ 9 h 69"/>
              </a:gdLst>
              <a:ahLst/>
              <a:cxnLst>
                <a:cxn ang="0">
                  <a:pos x="T0" y="T1"/>
                </a:cxn>
                <a:cxn ang="0">
                  <a:pos x="T2" y="T3"/>
                </a:cxn>
                <a:cxn ang="0">
                  <a:pos x="T4" y="T5"/>
                </a:cxn>
                <a:cxn ang="0">
                  <a:pos x="T6" y="T7"/>
                </a:cxn>
                <a:cxn ang="0">
                  <a:pos x="T8" y="T9"/>
                </a:cxn>
              </a:cxnLst>
              <a:rect l="0" t="0" r="r" b="b"/>
              <a:pathLst>
                <a:path w="50" h="69">
                  <a:moveTo>
                    <a:pt x="5" y="9"/>
                  </a:moveTo>
                  <a:cubicBezTo>
                    <a:pt x="5" y="9"/>
                    <a:pt x="16" y="33"/>
                    <a:pt x="0" y="56"/>
                  </a:cubicBezTo>
                  <a:cubicBezTo>
                    <a:pt x="28" y="69"/>
                    <a:pt x="28" y="69"/>
                    <a:pt x="28" y="69"/>
                  </a:cubicBezTo>
                  <a:cubicBezTo>
                    <a:pt x="28" y="69"/>
                    <a:pt x="50" y="38"/>
                    <a:pt x="34" y="12"/>
                  </a:cubicBezTo>
                  <a:cubicBezTo>
                    <a:pt x="34" y="12"/>
                    <a:pt x="17" y="0"/>
                    <a:pt x="5" y="9"/>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ïśḻïdé"/>
            <p:cNvSpPr/>
            <p:nvPr/>
          </p:nvSpPr>
          <p:spPr bwMode="auto">
            <a:xfrm>
              <a:off x="5605" y="8800"/>
              <a:ext cx="178" cy="180"/>
            </a:xfrm>
            <a:custGeom>
              <a:avLst/>
              <a:gdLst>
                <a:gd name="T0" fmla="*/ 0 w 59"/>
                <a:gd name="T1" fmla="*/ 16 h 60"/>
                <a:gd name="T2" fmla="*/ 47 w 59"/>
                <a:gd name="T3" fmla="*/ 0 h 60"/>
                <a:gd name="T4" fmla="*/ 59 w 59"/>
                <a:gd name="T5" fmla="*/ 42 h 60"/>
                <a:gd name="T6" fmla="*/ 40 w 59"/>
                <a:gd name="T7" fmla="*/ 60 h 60"/>
                <a:gd name="T8" fmla="*/ 15 w 59"/>
                <a:gd name="T9" fmla="*/ 56 h 60"/>
                <a:gd name="T10" fmla="*/ 0 w 59"/>
                <a:gd name="T11" fmla="*/ 16 h 60"/>
              </a:gdLst>
              <a:ahLst/>
              <a:cxnLst>
                <a:cxn ang="0">
                  <a:pos x="T0" y="T1"/>
                </a:cxn>
                <a:cxn ang="0">
                  <a:pos x="T2" y="T3"/>
                </a:cxn>
                <a:cxn ang="0">
                  <a:pos x="T4" y="T5"/>
                </a:cxn>
                <a:cxn ang="0">
                  <a:pos x="T6" y="T7"/>
                </a:cxn>
                <a:cxn ang="0">
                  <a:pos x="T8" y="T9"/>
                </a:cxn>
                <a:cxn ang="0">
                  <a:pos x="T10" y="T11"/>
                </a:cxn>
              </a:cxnLst>
              <a:rect l="0" t="0" r="r" b="b"/>
              <a:pathLst>
                <a:path w="59" h="60">
                  <a:moveTo>
                    <a:pt x="0" y="16"/>
                  </a:moveTo>
                  <a:cubicBezTo>
                    <a:pt x="0" y="16"/>
                    <a:pt x="33" y="10"/>
                    <a:pt x="47" y="0"/>
                  </a:cubicBezTo>
                  <a:cubicBezTo>
                    <a:pt x="59" y="42"/>
                    <a:pt x="59" y="42"/>
                    <a:pt x="59" y="42"/>
                  </a:cubicBezTo>
                  <a:cubicBezTo>
                    <a:pt x="40" y="60"/>
                    <a:pt x="40" y="60"/>
                    <a:pt x="40" y="60"/>
                  </a:cubicBezTo>
                  <a:cubicBezTo>
                    <a:pt x="15" y="56"/>
                    <a:pt x="15" y="56"/>
                    <a:pt x="15" y="56"/>
                  </a:cubicBezTo>
                  <a:lnTo>
                    <a:pt x="0" y="16"/>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ṣḻiḑê"/>
            <p:cNvSpPr/>
            <p:nvPr/>
          </p:nvSpPr>
          <p:spPr bwMode="auto">
            <a:xfrm>
              <a:off x="4780" y="9271"/>
              <a:ext cx="1013" cy="1481"/>
            </a:xfrm>
            <a:custGeom>
              <a:avLst/>
              <a:gdLst>
                <a:gd name="T0" fmla="*/ 332 w 335"/>
                <a:gd name="T1" fmla="*/ 141 h 491"/>
                <a:gd name="T2" fmla="*/ 307 w 335"/>
                <a:gd name="T3" fmla="*/ 155 h 491"/>
                <a:gd name="T4" fmla="*/ 150 w 335"/>
                <a:gd name="T5" fmla="*/ 245 h 491"/>
                <a:gd name="T6" fmla="*/ 125 w 335"/>
                <a:gd name="T7" fmla="*/ 346 h 491"/>
                <a:gd name="T8" fmla="*/ 136 w 335"/>
                <a:gd name="T9" fmla="*/ 433 h 491"/>
                <a:gd name="T10" fmla="*/ 141 w 335"/>
                <a:gd name="T11" fmla="*/ 491 h 491"/>
                <a:gd name="T12" fmla="*/ 0 w 335"/>
                <a:gd name="T13" fmla="*/ 491 h 491"/>
                <a:gd name="T14" fmla="*/ 40 w 335"/>
                <a:gd name="T15" fmla="*/ 465 h 491"/>
                <a:gd name="T16" fmla="*/ 108 w 335"/>
                <a:gd name="T17" fmla="*/ 433 h 491"/>
                <a:gd name="T18" fmla="*/ 64 w 335"/>
                <a:gd name="T19" fmla="*/ 240 h 491"/>
                <a:gd name="T20" fmla="*/ 241 w 335"/>
                <a:gd name="T21" fmla="*/ 64 h 491"/>
                <a:gd name="T22" fmla="*/ 273 w 335"/>
                <a:gd name="T23" fmla="*/ 0 h 491"/>
                <a:gd name="T24" fmla="*/ 332 w 335"/>
                <a:gd name="T25" fmla="*/ 14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491">
                  <a:moveTo>
                    <a:pt x="332" y="141"/>
                  </a:moveTo>
                  <a:cubicBezTo>
                    <a:pt x="332" y="141"/>
                    <a:pt x="322" y="146"/>
                    <a:pt x="307" y="155"/>
                  </a:cubicBezTo>
                  <a:cubicBezTo>
                    <a:pt x="264" y="178"/>
                    <a:pt x="179" y="224"/>
                    <a:pt x="150" y="245"/>
                  </a:cubicBezTo>
                  <a:cubicBezTo>
                    <a:pt x="111" y="273"/>
                    <a:pt x="112" y="272"/>
                    <a:pt x="125" y="346"/>
                  </a:cubicBezTo>
                  <a:cubicBezTo>
                    <a:pt x="130" y="378"/>
                    <a:pt x="134" y="408"/>
                    <a:pt x="136" y="433"/>
                  </a:cubicBezTo>
                  <a:cubicBezTo>
                    <a:pt x="140" y="467"/>
                    <a:pt x="141" y="491"/>
                    <a:pt x="141" y="491"/>
                  </a:cubicBezTo>
                  <a:cubicBezTo>
                    <a:pt x="0" y="491"/>
                    <a:pt x="0" y="491"/>
                    <a:pt x="0" y="491"/>
                  </a:cubicBezTo>
                  <a:cubicBezTo>
                    <a:pt x="0" y="491"/>
                    <a:pt x="12" y="464"/>
                    <a:pt x="40" y="465"/>
                  </a:cubicBezTo>
                  <a:cubicBezTo>
                    <a:pt x="67" y="465"/>
                    <a:pt x="108" y="433"/>
                    <a:pt x="108" y="433"/>
                  </a:cubicBezTo>
                  <a:cubicBezTo>
                    <a:pt x="108" y="433"/>
                    <a:pt x="52" y="277"/>
                    <a:pt x="64" y="240"/>
                  </a:cubicBezTo>
                  <a:cubicBezTo>
                    <a:pt x="76" y="202"/>
                    <a:pt x="226" y="82"/>
                    <a:pt x="241" y="64"/>
                  </a:cubicBezTo>
                  <a:cubicBezTo>
                    <a:pt x="256" y="46"/>
                    <a:pt x="273" y="0"/>
                    <a:pt x="273" y="0"/>
                  </a:cubicBezTo>
                  <a:cubicBezTo>
                    <a:pt x="335" y="20"/>
                    <a:pt x="332" y="141"/>
                    <a:pt x="332" y="141"/>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ïṩľïḋè"/>
            <p:cNvSpPr/>
            <p:nvPr/>
          </p:nvSpPr>
          <p:spPr bwMode="auto">
            <a:xfrm>
              <a:off x="5605" y="9201"/>
              <a:ext cx="941" cy="1551"/>
            </a:xfrm>
            <a:custGeom>
              <a:avLst/>
              <a:gdLst>
                <a:gd name="T0" fmla="*/ 311 w 311"/>
                <a:gd name="T1" fmla="*/ 514 h 514"/>
                <a:gd name="T2" fmla="*/ 193 w 311"/>
                <a:gd name="T3" fmla="*/ 514 h 514"/>
                <a:gd name="T4" fmla="*/ 212 w 311"/>
                <a:gd name="T5" fmla="*/ 493 h 514"/>
                <a:gd name="T6" fmla="*/ 236 w 311"/>
                <a:gd name="T7" fmla="*/ 464 h 514"/>
                <a:gd name="T8" fmla="*/ 72 w 311"/>
                <a:gd name="T9" fmla="*/ 329 h 514"/>
                <a:gd name="T10" fmla="*/ 34 w 311"/>
                <a:gd name="T11" fmla="*/ 178 h 514"/>
                <a:gd name="T12" fmla="*/ 36 w 311"/>
                <a:gd name="T13" fmla="*/ 128 h 514"/>
                <a:gd name="T14" fmla="*/ 0 w 311"/>
                <a:gd name="T15" fmla="*/ 23 h 514"/>
                <a:gd name="T16" fmla="*/ 137 w 311"/>
                <a:gd name="T17" fmla="*/ 34 h 514"/>
                <a:gd name="T18" fmla="*/ 127 w 311"/>
                <a:gd name="T19" fmla="*/ 201 h 514"/>
                <a:gd name="T20" fmla="*/ 133 w 311"/>
                <a:gd name="T21" fmla="*/ 296 h 514"/>
                <a:gd name="T22" fmla="*/ 281 w 311"/>
                <a:gd name="T23" fmla="*/ 452 h 514"/>
                <a:gd name="T24" fmla="*/ 311 w 311"/>
                <a:gd name="T25"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514">
                  <a:moveTo>
                    <a:pt x="311" y="514"/>
                  </a:moveTo>
                  <a:cubicBezTo>
                    <a:pt x="193" y="514"/>
                    <a:pt x="193" y="514"/>
                    <a:pt x="193" y="514"/>
                  </a:cubicBezTo>
                  <a:cubicBezTo>
                    <a:pt x="193" y="514"/>
                    <a:pt x="184" y="504"/>
                    <a:pt x="212" y="493"/>
                  </a:cubicBezTo>
                  <a:cubicBezTo>
                    <a:pt x="239" y="481"/>
                    <a:pt x="236" y="464"/>
                    <a:pt x="236" y="464"/>
                  </a:cubicBezTo>
                  <a:cubicBezTo>
                    <a:pt x="236" y="464"/>
                    <a:pt x="97" y="354"/>
                    <a:pt x="72" y="329"/>
                  </a:cubicBezTo>
                  <a:cubicBezTo>
                    <a:pt x="39" y="297"/>
                    <a:pt x="33" y="226"/>
                    <a:pt x="34" y="178"/>
                  </a:cubicBezTo>
                  <a:cubicBezTo>
                    <a:pt x="34" y="149"/>
                    <a:pt x="36" y="128"/>
                    <a:pt x="36" y="128"/>
                  </a:cubicBezTo>
                  <a:cubicBezTo>
                    <a:pt x="13" y="123"/>
                    <a:pt x="20" y="67"/>
                    <a:pt x="0" y="23"/>
                  </a:cubicBezTo>
                  <a:cubicBezTo>
                    <a:pt x="0" y="23"/>
                    <a:pt x="73" y="0"/>
                    <a:pt x="137" y="34"/>
                  </a:cubicBezTo>
                  <a:cubicBezTo>
                    <a:pt x="137" y="34"/>
                    <a:pt x="142" y="137"/>
                    <a:pt x="127" y="201"/>
                  </a:cubicBezTo>
                  <a:cubicBezTo>
                    <a:pt x="113" y="265"/>
                    <a:pt x="124" y="279"/>
                    <a:pt x="133" y="296"/>
                  </a:cubicBezTo>
                  <a:cubicBezTo>
                    <a:pt x="141" y="311"/>
                    <a:pt x="223" y="356"/>
                    <a:pt x="281" y="452"/>
                  </a:cubicBezTo>
                  <a:cubicBezTo>
                    <a:pt x="292" y="470"/>
                    <a:pt x="302" y="491"/>
                    <a:pt x="311" y="514"/>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ṣļiḓê"/>
            <p:cNvSpPr/>
            <p:nvPr/>
          </p:nvSpPr>
          <p:spPr bwMode="auto">
            <a:xfrm>
              <a:off x="5605" y="9188"/>
              <a:ext cx="414" cy="184"/>
            </a:xfrm>
            <a:custGeom>
              <a:avLst/>
              <a:gdLst>
                <a:gd name="T0" fmla="*/ 0 w 137"/>
                <a:gd name="T1" fmla="*/ 51 h 61"/>
                <a:gd name="T2" fmla="*/ 137 w 137"/>
                <a:gd name="T3" fmla="*/ 61 h 61"/>
                <a:gd name="T4" fmla="*/ 137 w 137"/>
                <a:gd name="T5" fmla="*/ 35 h 61"/>
                <a:gd name="T6" fmla="*/ 0 w 137"/>
                <a:gd name="T7" fmla="*/ 27 h 61"/>
                <a:gd name="T8" fmla="*/ 0 w 137"/>
                <a:gd name="T9" fmla="*/ 51 h 61"/>
              </a:gdLst>
              <a:ahLst/>
              <a:cxnLst>
                <a:cxn ang="0">
                  <a:pos x="T0" y="T1"/>
                </a:cxn>
                <a:cxn ang="0">
                  <a:pos x="T2" y="T3"/>
                </a:cxn>
                <a:cxn ang="0">
                  <a:pos x="T4" y="T5"/>
                </a:cxn>
                <a:cxn ang="0">
                  <a:pos x="T6" y="T7"/>
                </a:cxn>
                <a:cxn ang="0">
                  <a:pos x="T8" y="T9"/>
                </a:cxn>
              </a:cxnLst>
              <a:rect l="0" t="0" r="r" b="b"/>
              <a:pathLst>
                <a:path w="137" h="61">
                  <a:moveTo>
                    <a:pt x="0" y="51"/>
                  </a:moveTo>
                  <a:cubicBezTo>
                    <a:pt x="0" y="51"/>
                    <a:pt x="61" y="27"/>
                    <a:pt x="137" y="61"/>
                  </a:cubicBezTo>
                  <a:cubicBezTo>
                    <a:pt x="137" y="35"/>
                    <a:pt x="137" y="35"/>
                    <a:pt x="137" y="35"/>
                  </a:cubicBezTo>
                  <a:cubicBezTo>
                    <a:pt x="137" y="35"/>
                    <a:pt x="64" y="0"/>
                    <a:pt x="0" y="27"/>
                  </a:cubicBezTo>
                  <a:lnTo>
                    <a:pt x="0" y="51"/>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ŝḷíde"/>
            <p:cNvSpPr/>
            <p:nvPr/>
          </p:nvSpPr>
          <p:spPr bwMode="auto">
            <a:xfrm>
              <a:off x="5652" y="9248"/>
              <a:ext cx="96" cy="58"/>
            </a:xfrm>
            <a:custGeom>
              <a:avLst/>
              <a:gdLst>
                <a:gd name="T0" fmla="*/ 0 w 51"/>
                <a:gd name="T1" fmla="*/ 5 h 31"/>
                <a:gd name="T2" fmla="*/ 0 w 51"/>
                <a:gd name="T3" fmla="*/ 31 h 31"/>
                <a:gd name="T4" fmla="*/ 51 w 51"/>
                <a:gd name="T5" fmla="*/ 25 h 31"/>
                <a:gd name="T6" fmla="*/ 51 w 51"/>
                <a:gd name="T7" fmla="*/ 0 h 31"/>
                <a:gd name="T8" fmla="*/ 0 w 51"/>
                <a:gd name="T9" fmla="*/ 5 h 31"/>
              </a:gdLst>
              <a:ahLst/>
              <a:cxnLst>
                <a:cxn ang="0">
                  <a:pos x="T0" y="T1"/>
                </a:cxn>
                <a:cxn ang="0">
                  <a:pos x="T2" y="T3"/>
                </a:cxn>
                <a:cxn ang="0">
                  <a:pos x="T4" y="T5"/>
                </a:cxn>
                <a:cxn ang="0">
                  <a:pos x="T6" y="T7"/>
                </a:cxn>
                <a:cxn ang="0">
                  <a:pos x="T8" y="T9"/>
                </a:cxn>
              </a:cxnLst>
              <a:rect l="0" t="0" r="r" b="b"/>
              <a:pathLst>
                <a:path w="51" h="31">
                  <a:moveTo>
                    <a:pt x="0" y="5"/>
                  </a:moveTo>
                  <a:lnTo>
                    <a:pt x="0" y="31"/>
                  </a:lnTo>
                  <a:lnTo>
                    <a:pt x="51" y="25"/>
                  </a:lnTo>
                  <a:lnTo>
                    <a:pt x="51" y="0"/>
                  </a:lnTo>
                  <a:lnTo>
                    <a:pt x="0" y="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îś1ïďè"/>
            <p:cNvSpPr/>
            <p:nvPr/>
          </p:nvSpPr>
          <p:spPr bwMode="auto">
            <a:xfrm>
              <a:off x="6162" y="10555"/>
              <a:ext cx="384" cy="197"/>
            </a:xfrm>
            <a:custGeom>
              <a:avLst/>
              <a:gdLst>
                <a:gd name="T0" fmla="*/ 127 w 127"/>
                <a:gd name="T1" fmla="*/ 65 h 65"/>
                <a:gd name="T2" fmla="*/ 9 w 127"/>
                <a:gd name="T3" fmla="*/ 65 h 65"/>
                <a:gd name="T4" fmla="*/ 28 w 127"/>
                <a:gd name="T5" fmla="*/ 44 h 65"/>
                <a:gd name="T6" fmla="*/ 52 w 127"/>
                <a:gd name="T7" fmla="*/ 15 h 65"/>
                <a:gd name="T8" fmla="*/ 97 w 127"/>
                <a:gd name="T9" fmla="*/ 3 h 65"/>
                <a:gd name="T10" fmla="*/ 127 w 127"/>
                <a:gd name="T11" fmla="*/ 65 h 65"/>
              </a:gdLst>
              <a:ahLst/>
              <a:cxnLst>
                <a:cxn ang="0">
                  <a:pos x="T0" y="T1"/>
                </a:cxn>
                <a:cxn ang="0">
                  <a:pos x="T2" y="T3"/>
                </a:cxn>
                <a:cxn ang="0">
                  <a:pos x="T4" y="T5"/>
                </a:cxn>
                <a:cxn ang="0">
                  <a:pos x="T6" y="T7"/>
                </a:cxn>
                <a:cxn ang="0">
                  <a:pos x="T8" y="T9"/>
                </a:cxn>
                <a:cxn ang="0">
                  <a:pos x="T10" y="T11"/>
                </a:cxn>
              </a:cxnLst>
              <a:rect l="0" t="0" r="r" b="b"/>
              <a:pathLst>
                <a:path w="127" h="65">
                  <a:moveTo>
                    <a:pt x="127" y="65"/>
                  </a:moveTo>
                  <a:cubicBezTo>
                    <a:pt x="9" y="65"/>
                    <a:pt x="9" y="65"/>
                    <a:pt x="9" y="65"/>
                  </a:cubicBezTo>
                  <a:cubicBezTo>
                    <a:pt x="9" y="65"/>
                    <a:pt x="0" y="55"/>
                    <a:pt x="28" y="44"/>
                  </a:cubicBezTo>
                  <a:cubicBezTo>
                    <a:pt x="55" y="32"/>
                    <a:pt x="52" y="15"/>
                    <a:pt x="52" y="15"/>
                  </a:cubicBezTo>
                  <a:cubicBezTo>
                    <a:pt x="52" y="15"/>
                    <a:pt x="68" y="0"/>
                    <a:pt x="97" y="3"/>
                  </a:cubicBezTo>
                  <a:cubicBezTo>
                    <a:pt x="108" y="21"/>
                    <a:pt x="118" y="42"/>
                    <a:pt x="127" y="65"/>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ïṣļîďè"/>
            <p:cNvSpPr/>
            <p:nvPr/>
          </p:nvSpPr>
          <p:spPr bwMode="auto">
            <a:xfrm>
              <a:off x="6282" y="10667"/>
              <a:ext cx="109" cy="39"/>
            </a:xfrm>
            <a:prstGeom prst="ellipse">
              <a:avLst/>
            </a:pr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ṩlïḑê"/>
            <p:cNvSpPr/>
            <p:nvPr/>
          </p:nvSpPr>
          <p:spPr bwMode="auto">
            <a:xfrm>
              <a:off x="5886" y="9276"/>
              <a:ext cx="109" cy="251"/>
            </a:xfrm>
            <a:custGeom>
              <a:avLst/>
              <a:gdLst>
                <a:gd name="T0" fmla="*/ 5 w 36"/>
                <a:gd name="T1" fmla="*/ 0 h 83"/>
                <a:gd name="T2" fmla="*/ 28 w 36"/>
                <a:gd name="T3" fmla="*/ 83 h 83"/>
                <a:gd name="T4" fmla="*/ 28 w 36"/>
                <a:gd name="T5" fmla="*/ 10 h 83"/>
                <a:gd name="T6" fmla="*/ 5 w 36"/>
                <a:gd name="T7" fmla="*/ 0 h 83"/>
              </a:gdLst>
              <a:ahLst/>
              <a:cxnLst>
                <a:cxn ang="0">
                  <a:pos x="T0" y="T1"/>
                </a:cxn>
                <a:cxn ang="0">
                  <a:pos x="T2" y="T3"/>
                </a:cxn>
                <a:cxn ang="0">
                  <a:pos x="T4" y="T5"/>
                </a:cxn>
                <a:cxn ang="0">
                  <a:pos x="T6" y="T7"/>
                </a:cxn>
              </a:cxnLst>
              <a:rect l="0" t="0" r="r" b="b"/>
              <a:pathLst>
                <a:path w="36" h="83">
                  <a:moveTo>
                    <a:pt x="5" y="0"/>
                  </a:moveTo>
                  <a:cubicBezTo>
                    <a:pt x="5" y="0"/>
                    <a:pt x="0" y="58"/>
                    <a:pt x="28" y="83"/>
                  </a:cubicBezTo>
                  <a:cubicBezTo>
                    <a:pt x="28" y="83"/>
                    <a:pt x="36" y="17"/>
                    <a:pt x="28" y="10"/>
                  </a:cubicBezTo>
                  <a:cubicBezTo>
                    <a:pt x="20" y="3"/>
                    <a:pt x="5" y="0"/>
                    <a:pt x="5" y="0"/>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ṥľiḓè"/>
            <p:cNvSpPr/>
            <p:nvPr/>
          </p:nvSpPr>
          <p:spPr bwMode="auto">
            <a:xfrm>
              <a:off x="5395" y="8980"/>
              <a:ext cx="4457" cy="984"/>
            </a:xfrm>
            <a:custGeom>
              <a:avLst/>
              <a:gdLst>
                <a:gd name="T0" fmla="*/ 887 w 1475"/>
                <a:gd name="T1" fmla="*/ 326 h 326"/>
                <a:gd name="T2" fmla="*/ 548 w 1475"/>
                <a:gd name="T3" fmla="*/ 218 h 326"/>
                <a:gd name="T4" fmla="*/ 0 w 1475"/>
                <a:gd name="T5" fmla="*/ 64 h 326"/>
                <a:gd name="T6" fmla="*/ 0 w 1475"/>
                <a:gd name="T7" fmla="*/ 0 h 326"/>
                <a:gd name="T8" fmla="*/ 575 w 1475"/>
                <a:gd name="T9" fmla="*/ 160 h 326"/>
                <a:gd name="T10" fmla="*/ 887 w 1475"/>
                <a:gd name="T11" fmla="*/ 262 h 326"/>
                <a:gd name="T12" fmla="*/ 1199 w 1475"/>
                <a:gd name="T13" fmla="*/ 176 h 326"/>
                <a:gd name="T14" fmla="*/ 1475 w 1475"/>
                <a:gd name="T15" fmla="*/ 98 h 326"/>
                <a:gd name="T16" fmla="*/ 1475 w 1475"/>
                <a:gd name="T17" fmla="*/ 162 h 326"/>
                <a:gd name="T18" fmla="*/ 1225 w 1475"/>
                <a:gd name="T19" fmla="*/ 235 h 326"/>
                <a:gd name="T20" fmla="*/ 887 w 1475"/>
                <a:gd name="T21"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5" h="326">
                  <a:moveTo>
                    <a:pt x="887" y="326"/>
                  </a:moveTo>
                  <a:cubicBezTo>
                    <a:pt x="775" y="326"/>
                    <a:pt x="670" y="276"/>
                    <a:pt x="548" y="218"/>
                  </a:cubicBezTo>
                  <a:cubicBezTo>
                    <a:pt x="397" y="145"/>
                    <a:pt x="225" y="64"/>
                    <a:pt x="0" y="64"/>
                  </a:cubicBezTo>
                  <a:cubicBezTo>
                    <a:pt x="0" y="0"/>
                    <a:pt x="0" y="0"/>
                    <a:pt x="0" y="0"/>
                  </a:cubicBezTo>
                  <a:cubicBezTo>
                    <a:pt x="240" y="0"/>
                    <a:pt x="418" y="85"/>
                    <a:pt x="575" y="160"/>
                  </a:cubicBezTo>
                  <a:cubicBezTo>
                    <a:pt x="690" y="215"/>
                    <a:pt x="790" y="262"/>
                    <a:pt x="887" y="262"/>
                  </a:cubicBezTo>
                  <a:cubicBezTo>
                    <a:pt x="1006" y="262"/>
                    <a:pt x="1104" y="219"/>
                    <a:pt x="1199" y="176"/>
                  </a:cubicBezTo>
                  <a:cubicBezTo>
                    <a:pt x="1290" y="136"/>
                    <a:pt x="1376" y="98"/>
                    <a:pt x="1475" y="98"/>
                  </a:cubicBezTo>
                  <a:cubicBezTo>
                    <a:pt x="1475" y="162"/>
                    <a:pt x="1475" y="162"/>
                    <a:pt x="1475" y="162"/>
                  </a:cubicBezTo>
                  <a:cubicBezTo>
                    <a:pt x="1390" y="162"/>
                    <a:pt x="1310" y="197"/>
                    <a:pt x="1225" y="235"/>
                  </a:cubicBezTo>
                  <a:cubicBezTo>
                    <a:pt x="1129" y="278"/>
                    <a:pt x="1019" y="326"/>
                    <a:pt x="887" y="326"/>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šļïḍè"/>
            <p:cNvSpPr/>
            <p:nvPr/>
          </p:nvSpPr>
          <p:spPr bwMode="auto">
            <a:xfrm>
              <a:off x="5395" y="9029"/>
              <a:ext cx="4457" cy="887"/>
            </a:xfrm>
            <a:custGeom>
              <a:avLst/>
              <a:gdLst>
                <a:gd name="T0" fmla="*/ 887 w 1475"/>
                <a:gd name="T1" fmla="*/ 294 h 294"/>
                <a:gd name="T2" fmla="*/ 555 w 1475"/>
                <a:gd name="T3" fmla="*/ 187 h 294"/>
                <a:gd name="T4" fmla="*/ 0 w 1475"/>
                <a:gd name="T5" fmla="*/ 32 h 294"/>
                <a:gd name="T6" fmla="*/ 0 w 1475"/>
                <a:gd name="T7" fmla="*/ 0 h 294"/>
                <a:gd name="T8" fmla="*/ 569 w 1475"/>
                <a:gd name="T9" fmla="*/ 158 h 294"/>
                <a:gd name="T10" fmla="*/ 887 w 1475"/>
                <a:gd name="T11" fmla="*/ 262 h 294"/>
                <a:gd name="T12" fmla="*/ 1206 w 1475"/>
                <a:gd name="T13" fmla="*/ 175 h 294"/>
                <a:gd name="T14" fmla="*/ 1475 w 1475"/>
                <a:gd name="T15" fmla="*/ 98 h 294"/>
                <a:gd name="T16" fmla="*/ 1475 w 1475"/>
                <a:gd name="T17" fmla="*/ 130 h 294"/>
                <a:gd name="T18" fmla="*/ 1219 w 1475"/>
                <a:gd name="T19" fmla="*/ 204 h 294"/>
                <a:gd name="T20" fmla="*/ 887 w 1475"/>
                <a:gd name="T21"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5" h="294">
                  <a:moveTo>
                    <a:pt x="887" y="294"/>
                  </a:moveTo>
                  <a:cubicBezTo>
                    <a:pt x="779" y="294"/>
                    <a:pt x="675" y="245"/>
                    <a:pt x="555" y="187"/>
                  </a:cubicBezTo>
                  <a:cubicBezTo>
                    <a:pt x="402" y="114"/>
                    <a:pt x="229" y="32"/>
                    <a:pt x="0" y="32"/>
                  </a:cubicBezTo>
                  <a:cubicBezTo>
                    <a:pt x="0" y="0"/>
                    <a:pt x="0" y="0"/>
                    <a:pt x="0" y="0"/>
                  </a:cubicBezTo>
                  <a:cubicBezTo>
                    <a:pt x="236" y="0"/>
                    <a:pt x="413" y="84"/>
                    <a:pt x="569" y="158"/>
                  </a:cubicBezTo>
                  <a:cubicBezTo>
                    <a:pt x="685" y="214"/>
                    <a:pt x="786" y="262"/>
                    <a:pt x="887" y="262"/>
                  </a:cubicBezTo>
                  <a:cubicBezTo>
                    <a:pt x="1009" y="262"/>
                    <a:pt x="1109" y="218"/>
                    <a:pt x="1206" y="175"/>
                  </a:cubicBezTo>
                  <a:cubicBezTo>
                    <a:pt x="1295" y="135"/>
                    <a:pt x="1380" y="98"/>
                    <a:pt x="1475" y="98"/>
                  </a:cubicBezTo>
                  <a:cubicBezTo>
                    <a:pt x="1475" y="130"/>
                    <a:pt x="1475" y="130"/>
                    <a:pt x="1475" y="130"/>
                  </a:cubicBezTo>
                  <a:cubicBezTo>
                    <a:pt x="1387" y="130"/>
                    <a:pt x="1305" y="166"/>
                    <a:pt x="1219" y="204"/>
                  </a:cubicBezTo>
                  <a:cubicBezTo>
                    <a:pt x="1119" y="248"/>
                    <a:pt x="1016" y="294"/>
                    <a:pt x="887" y="294"/>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ïṩľîḍe"/>
            <p:cNvSpPr/>
            <p:nvPr/>
          </p:nvSpPr>
          <p:spPr bwMode="auto">
            <a:xfrm>
              <a:off x="4902" y="8847"/>
              <a:ext cx="553" cy="456"/>
            </a:xfrm>
            <a:custGeom>
              <a:avLst/>
              <a:gdLst>
                <a:gd name="T0" fmla="*/ 171 w 183"/>
                <a:gd name="T1" fmla="*/ 121 h 151"/>
                <a:gd name="T2" fmla="*/ 0 w 183"/>
                <a:gd name="T3" fmla="*/ 151 h 151"/>
                <a:gd name="T4" fmla="*/ 0 w 183"/>
                <a:gd name="T5" fmla="*/ 0 h 151"/>
                <a:gd name="T6" fmla="*/ 171 w 183"/>
                <a:gd name="T7" fmla="*/ 30 h 151"/>
                <a:gd name="T8" fmla="*/ 183 w 183"/>
                <a:gd name="T9" fmla="*/ 44 h 151"/>
                <a:gd name="T10" fmla="*/ 183 w 183"/>
                <a:gd name="T11" fmla="*/ 107 h 151"/>
                <a:gd name="T12" fmla="*/ 171 w 183"/>
                <a:gd name="T13" fmla="*/ 121 h 151"/>
              </a:gdLst>
              <a:ahLst/>
              <a:cxnLst>
                <a:cxn ang="0">
                  <a:pos x="T0" y="T1"/>
                </a:cxn>
                <a:cxn ang="0">
                  <a:pos x="T2" y="T3"/>
                </a:cxn>
                <a:cxn ang="0">
                  <a:pos x="T4" y="T5"/>
                </a:cxn>
                <a:cxn ang="0">
                  <a:pos x="T6" y="T7"/>
                </a:cxn>
                <a:cxn ang="0">
                  <a:pos x="T8" y="T9"/>
                </a:cxn>
                <a:cxn ang="0">
                  <a:pos x="T10" y="T11"/>
                </a:cxn>
                <a:cxn ang="0">
                  <a:pos x="T12" y="T13"/>
                </a:cxn>
              </a:cxnLst>
              <a:rect l="0" t="0" r="r" b="b"/>
              <a:pathLst>
                <a:path w="183" h="151">
                  <a:moveTo>
                    <a:pt x="171" y="121"/>
                  </a:moveTo>
                  <a:cubicBezTo>
                    <a:pt x="0" y="151"/>
                    <a:pt x="0" y="151"/>
                    <a:pt x="0" y="151"/>
                  </a:cubicBezTo>
                  <a:cubicBezTo>
                    <a:pt x="0" y="0"/>
                    <a:pt x="0" y="0"/>
                    <a:pt x="0" y="0"/>
                  </a:cubicBezTo>
                  <a:cubicBezTo>
                    <a:pt x="171" y="30"/>
                    <a:pt x="171" y="30"/>
                    <a:pt x="171" y="30"/>
                  </a:cubicBezTo>
                  <a:cubicBezTo>
                    <a:pt x="178" y="31"/>
                    <a:pt x="183" y="37"/>
                    <a:pt x="183" y="44"/>
                  </a:cubicBezTo>
                  <a:cubicBezTo>
                    <a:pt x="183" y="107"/>
                    <a:pt x="183" y="107"/>
                    <a:pt x="183" y="107"/>
                  </a:cubicBezTo>
                  <a:cubicBezTo>
                    <a:pt x="183" y="114"/>
                    <a:pt x="178" y="120"/>
                    <a:pt x="171" y="121"/>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şļidé"/>
            <p:cNvSpPr/>
            <p:nvPr/>
          </p:nvSpPr>
          <p:spPr bwMode="auto">
            <a:xfrm>
              <a:off x="5185" y="8926"/>
              <a:ext cx="101" cy="300"/>
            </a:xfrm>
            <a:custGeom>
              <a:avLst/>
              <a:gdLst>
                <a:gd name="T0" fmla="*/ 54 w 54"/>
                <a:gd name="T1" fmla="*/ 10 h 160"/>
                <a:gd name="T2" fmla="*/ 0 w 54"/>
                <a:gd name="T3" fmla="*/ 0 h 160"/>
                <a:gd name="T4" fmla="*/ 0 w 54"/>
                <a:gd name="T5" fmla="*/ 160 h 160"/>
                <a:gd name="T6" fmla="*/ 54 w 54"/>
                <a:gd name="T7" fmla="*/ 150 h 160"/>
                <a:gd name="T8" fmla="*/ 54 w 54"/>
                <a:gd name="T9" fmla="*/ 10 h 160"/>
              </a:gdLst>
              <a:ahLst/>
              <a:cxnLst>
                <a:cxn ang="0">
                  <a:pos x="T0" y="T1"/>
                </a:cxn>
                <a:cxn ang="0">
                  <a:pos x="T2" y="T3"/>
                </a:cxn>
                <a:cxn ang="0">
                  <a:pos x="T4" y="T5"/>
                </a:cxn>
                <a:cxn ang="0">
                  <a:pos x="T6" y="T7"/>
                </a:cxn>
                <a:cxn ang="0">
                  <a:pos x="T8" y="T9"/>
                </a:cxn>
              </a:cxnLst>
              <a:rect l="0" t="0" r="r" b="b"/>
              <a:pathLst>
                <a:path w="54" h="160">
                  <a:moveTo>
                    <a:pt x="54" y="10"/>
                  </a:moveTo>
                  <a:lnTo>
                    <a:pt x="0" y="0"/>
                  </a:lnTo>
                  <a:lnTo>
                    <a:pt x="0" y="160"/>
                  </a:lnTo>
                  <a:lnTo>
                    <a:pt x="54" y="150"/>
                  </a:lnTo>
                  <a:lnTo>
                    <a:pt x="54" y="1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ïŝḷiḍè"/>
            <p:cNvSpPr/>
            <p:nvPr/>
          </p:nvSpPr>
          <p:spPr bwMode="auto">
            <a:xfrm>
              <a:off x="5312" y="8950"/>
              <a:ext cx="83" cy="253"/>
            </a:xfrm>
            <a:custGeom>
              <a:avLst/>
              <a:gdLst>
                <a:gd name="T0" fmla="*/ 17 w 27"/>
                <a:gd name="T1" fmla="*/ 2 h 84"/>
                <a:gd name="T2" fmla="*/ 0 w 27"/>
                <a:gd name="T3" fmla="*/ 0 h 84"/>
                <a:gd name="T4" fmla="*/ 0 w 27"/>
                <a:gd name="T5" fmla="*/ 84 h 84"/>
                <a:gd name="T6" fmla="*/ 17 w 27"/>
                <a:gd name="T7" fmla="*/ 81 h 84"/>
                <a:gd name="T8" fmla="*/ 27 w 27"/>
                <a:gd name="T9" fmla="*/ 69 h 84"/>
                <a:gd name="T10" fmla="*/ 27 w 27"/>
                <a:gd name="T11" fmla="*/ 15 h 84"/>
                <a:gd name="T12" fmla="*/ 17 w 27"/>
                <a:gd name="T13" fmla="*/ 2 h 84"/>
              </a:gdLst>
              <a:ahLst/>
              <a:cxnLst>
                <a:cxn ang="0">
                  <a:pos x="T0" y="T1"/>
                </a:cxn>
                <a:cxn ang="0">
                  <a:pos x="T2" y="T3"/>
                </a:cxn>
                <a:cxn ang="0">
                  <a:pos x="T4" y="T5"/>
                </a:cxn>
                <a:cxn ang="0">
                  <a:pos x="T6" y="T7"/>
                </a:cxn>
                <a:cxn ang="0">
                  <a:pos x="T8" y="T9"/>
                </a:cxn>
                <a:cxn ang="0">
                  <a:pos x="T10" y="T11"/>
                </a:cxn>
                <a:cxn ang="0">
                  <a:pos x="T12" y="T13"/>
                </a:cxn>
              </a:cxnLst>
              <a:rect l="0" t="0" r="r" b="b"/>
              <a:pathLst>
                <a:path w="27" h="84">
                  <a:moveTo>
                    <a:pt x="17" y="2"/>
                  </a:moveTo>
                  <a:cubicBezTo>
                    <a:pt x="0" y="0"/>
                    <a:pt x="0" y="0"/>
                    <a:pt x="0" y="0"/>
                  </a:cubicBezTo>
                  <a:cubicBezTo>
                    <a:pt x="0" y="84"/>
                    <a:pt x="0" y="84"/>
                    <a:pt x="0" y="84"/>
                  </a:cubicBezTo>
                  <a:cubicBezTo>
                    <a:pt x="17" y="81"/>
                    <a:pt x="17" y="81"/>
                    <a:pt x="17" y="81"/>
                  </a:cubicBezTo>
                  <a:cubicBezTo>
                    <a:pt x="23" y="80"/>
                    <a:pt x="27" y="75"/>
                    <a:pt x="27" y="69"/>
                  </a:cubicBezTo>
                  <a:cubicBezTo>
                    <a:pt x="27" y="15"/>
                    <a:pt x="27" y="15"/>
                    <a:pt x="27" y="15"/>
                  </a:cubicBezTo>
                  <a:cubicBezTo>
                    <a:pt x="27" y="9"/>
                    <a:pt x="23" y="3"/>
                    <a:pt x="17" y="2"/>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ṣ1ïdé"/>
            <p:cNvSpPr/>
            <p:nvPr/>
          </p:nvSpPr>
          <p:spPr bwMode="auto">
            <a:xfrm>
              <a:off x="5055" y="8905"/>
              <a:ext cx="103" cy="341"/>
            </a:xfrm>
            <a:custGeom>
              <a:avLst/>
              <a:gdLst>
                <a:gd name="T0" fmla="*/ 0 w 55"/>
                <a:gd name="T1" fmla="*/ 182 h 182"/>
                <a:gd name="T2" fmla="*/ 55 w 55"/>
                <a:gd name="T3" fmla="*/ 174 h 182"/>
                <a:gd name="T4" fmla="*/ 55 w 55"/>
                <a:gd name="T5" fmla="*/ 10 h 182"/>
                <a:gd name="T6" fmla="*/ 0 w 55"/>
                <a:gd name="T7" fmla="*/ 0 h 182"/>
                <a:gd name="T8" fmla="*/ 0 w 55"/>
                <a:gd name="T9" fmla="*/ 182 h 182"/>
              </a:gdLst>
              <a:ahLst/>
              <a:cxnLst>
                <a:cxn ang="0">
                  <a:pos x="T0" y="T1"/>
                </a:cxn>
                <a:cxn ang="0">
                  <a:pos x="T2" y="T3"/>
                </a:cxn>
                <a:cxn ang="0">
                  <a:pos x="T4" y="T5"/>
                </a:cxn>
                <a:cxn ang="0">
                  <a:pos x="T6" y="T7"/>
                </a:cxn>
                <a:cxn ang="0">
                  <a:pos x="T8" y="T9"/>
                </a:cxn>
              </a:cxnLst>
              <a:rect l="0" t="0" r="r" b="b"/>
              <a:pathLst>
                <a:path w="55" h="182">
                  <a:moveTo>
                    <a:pt x="0" y="182"/>
                  </a:moveTo>
                  <a:lnTo>
                    <a:pt x="55" y="174"/>
                  </a:lnTo>
                  <a:lnTo>
                    <a:pt x="55" y="10"/>
                  </a:lnTo>
                  <a:lnTo>
                    <a:pt x="0" y="0"/>
                  </a:lnTo>
                  <a:lnTo>
                    <a:pt x="0" y="182"/>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ṩľïḋe"/>
            <p:cNvSpPr/>
            <p:nvPr/>
          </p:nvSpPr>
          <p:spPr bwMode="auto">
            <a:xfrm>
              <a:off x="4920" y="8881"/>
              <a:ext cx="109" cy="390"/>
            </a:xfrm>
            <a:custGeom>
              <a:avLst/>
              <a:gdLst>
                <a:gd name="T0" fmla="*/ 58 w 58"/>
                <a:gd name="T1" fmla="*/ 10 h 208"/>
                <a:gd name="T2" fmla="*/ 0 w 58"/>
                <a:gd name="T3" fmla="*/ 0 h 208"/>
                <a:gd name="T4" fmla="*/ 0 w 58"/>
                <a:gd name="T5" fmla="*/ 208 h 208"/>
                <a:gd name="T6" fmla="*/ 58 w 58"/>
                <a:gd name="T7" fmla="*/ 198 h 208"/>
                <a:gd name="T8" fmla="*/ 58 w 58"/>
                <a:gd name="T9" fmla="*/ 10 h 208"/>
              </a:gdLst>
              <a:ahLst/>
              <a:cxnLst>
                <a:cxn ang="0">
                  <a:pos x="T0" y="T1"/>
                </a:cxn>
                <a:cxn ang="0">
                  <a:pos x="T2" y="T3"/>
                </a:cxn>
                <a:cxn ang="0">
                  <a:pos x="T4" y="T5"/>
                </a:cxn>
                <a:cxn ang="0">
                  <a:pos x="T6" y="T7"/>
                </a:cxn>
                <a:cxn ang="0">
                  <a:pos x="T8" y="T9"/>
                </a:cxn>
              </a:cxnLst>
              <a:rect l="0" t="0" r="r" b="b"/>
              <a:pathLst>
                <a:path w="58" h="208">
                  <a:moveTo>
                    <a:pt x="58" y="10"/>
                  </a:moveTo>
                  <a:lnTo>
                    <a:pt x="0" y="0"/>
                  </a:lnTo>
                  <a:lnTo>
                    <a:pt x="0" y="208"/>
                  </a:lnTo>
                  <a:lnTo>
                    <a:pt x="58" y="198"/>
                  </a:lnTo>
                  <a:lnTo>
                    <a:pt x="58" y="1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ïšliḑè"/>
            <p:cNvSpPr/>
            <p:nvPr/>
          </p:nvSpPr>
          <p:spPr bwMode="auto">
            <a:xfrm>
              <a:off x="4172" y="8582"/>
              <a:ext cx="666" cy="990"/>
            </a:xfrm>
            <a:custGeom>
              <a:avLst/>
              <a:gdLst>
                <a:gd name="T0" fmla="*/ 220 w 220"/>
                <a:gd name="T1" fmla="*/ 70 h 328"/>
                <a:gd name="T2" fmla="*/ 203 w 220"/>
                <a:gd name="T3" fmla="*/ 70 h 328"/>
                <a:gd name="T4" fmla="*/ 168 w 220"/>
                <a:gd name="T5" fmla="*/ 35 h 328"/>
                <a:gd name="T6" fmla="*/ 168 w 220"/>
                <a:gd name="T7" fmla="*/ 35 h 328"/>
                <a:gd name="T8" fmla="*/ 133 w 220"/>
                <a:gd name="T9" fmla="*/ 0 h 328"/>
                <a:gd name="T10" fmla="*/ 0 w 220"/>
                <a:gd name="T11" fmla="*/ 0 h 328"/>
                <a:gd name="T12" fmla="*/ 0 w 220"/>
                <a:gd name="T13" fmla="*/ 328 h 328"/>
                <a:gd name="T14" fmla="*/ 133 w 220"/>
                <a:gd name="T15" fmla="*/ 328 h 328"/>
                <a:gd name="T16" fmla="*/ 168 w 220"/>
                <a:gd name="T17" fmla="*/ 293 h 328"/>
                <a:gd name="T18" fmla="*/ 168 w 220"/>
                <a:gd name="T19" fmla="*/ 293 h 328"/>
                <a:gd name="T20" fmla="*/ 203 w 220"/>
                <a:gd name="T21" fmla="*/ 258 h 328"/>
                <a:gd name="T22" fmla="*/ 220 w 220"/>
                <a:gd name="T23" fmla="*/ 258 h 328"/>
                <a:gd name="T24" fmla="*/ 220 w 220"/>
                <a:gd name="T25" fmla="*/ 7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28">
                  <a:moveTo>
                    <a:pt x="220" y="70"/>
                  </a:moveTo>
                  <a:cubicBezTo>
                    <a:pt x="203" y="70"/>
                    <a:pt x="203" y="70"/>
                    <a:pt x="203" y="70"/>
                  </a:cubicBezTo>
                  <a:cubicBezTo>
                    <a:pt x="184" y="70"/>
                    <a:pt x="168" y="54"/>
                    <a:pt x="168" y="35"/>
                  </a:cubicBezTo>
                  <a:cubicBezTo>
                    <a:pt x="168" y="35"/>
                    <a:pt x="168" y="35"/>
                    <a:pt x="168" y="35"/>
                  </a:cubicBezTo>
                  <a:cubicBezTo>
                    <a:pt x="168" y="16"/>
                    <a:pt x="152" y="0"/>
                    <a:pt x="133" y="0"/>
                  </a:cubicBezTo>
                  <a:cubicBezTo>
                    <a:pt x="0" y="0"/>
                    <a:pt x="0" y="0"/>
                    <a:pt x="0" y="0"/>
                  </a:cubicBezTo>
                  <a:cubicBezTo>
                    <a:pt x="0" y="328"/>
                    <a:pt x="0" y="328"/>
                    <a:pt x="0" y="328"/>
                  </a:cubicBezTo>
                  <a:cubicBezTo>
                    <a:pt x="133" y="328"/>
                    <a:pt x="133" y="328"/>
                    <a:pt x="133" y="328"/>
                  </a:cubicBezTo>
                  <a:cubicBezTo>
                    <a:pt x="152" y="328"/>
                    <a:pt x="168" y="312"/>
                    <a:pt x="168" y="293"/>
                  </a:cubicBezTo>
                  <a:cubicBezTo>
                    <a:pt x="168" y="293"/>
                    <a:pt x="168" y="293"/>
                    <a:pt x="168" y="293"/>
                  </a:cubicBezTo>
                  <a:cubicBezTo>
                    <a:pt x="168" y="273"/>
                    <a:pt x="184" y="258"/>
                    <a:pt x="203" y="258"/>
                  </a:cubicBezTo>
                  <a:cubicBezTo>
                    <a:pt x="220" y="258"/>
                    <a:pt x="220" y="258"/>
                    <a:pt x="220" y="258"/>
                  </a:cubicBezTo>
                  <a:lnTo>
                    <a:pt x="220" y="7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ïş1iḋé"/>
            <p:cNvSpPr/>
            <p:nvPr/>
          </p:nvSpPr>
          <p:spPr bwMode="auto">
            <a:xfrm>
              <a:off x="4172" y="9132"/>
              <a:ext cx="666" cy="441"/>
            </a:xfrm>
            <a:custGeom>
              <a:avLst/>
              <a:gdLst>
                <a:gd name="T0" fmla="*/ 0 w 220"/>
                <a:gd name="T1" fmla="*/ 0 h 146"/>
                <a:gd name="T2" fmla="*/ 0 w 220"/>
                <a:gd name="T3" fmla="*/ 146 h 146"/>
                <a:gd name="T4" fmla="*/ 133 w 220"/>
                <a:gd name="T5" fmla="*/ 146 h 146"/>
                <a:gd name="T6" fmla="*/ 168 w 220"/>
                <a:gd name="T7" fmla="*/ 111 h 146"/>
                <a:gd name="T8" fmla="*/ 203 w 220"/>
                <a:gd name="T9" fmla="*/ 76 h 146"/>
                <a:gd name="T10" fmla="*/ 220 w 220"/>
                <a:gd name="T11" fmla="*/ 76 h 146"/>
                <a:gd name="T12" fmla="*/ 220 w 220"/>
                <a:gd name="T13" fmla="*/ 0 h 146"/>
                <a:gd name="T14" fmla="*/ 0 w 220"/>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46">
                  <a:moveTo>
                    <a:pt x="0" y="0"/>
                  </a:moveTo>
                  <a:cubicBezTo>
                    <a:pt x="0" y="146"/>
                    <a:pt x="0" y="146"/>
                    <a:pt x="0" y="146"/>
                  </a:cubicBezTo>
                  <a:cubicBezTo>
                    <a:pt x="133" y="146"/>
                    <a:pt x="133" y="146"/>
                    <a:pt x="133" y="146"/>
                  </a:cubicBezTo>
                  <a:cubicBezTo>
                    <a:pt x="152" y="146"/>
                    <a:pt x="168" y="130"/>
                    <a:pt x="168" y="111"/>
                  </a:cubicBezTo>
                  <a:cubicBezTo>
                    <a:pt x="168" y="91"/>
                    <a:pt x="184" y="76"/>
                    <a:pt x="203" y="76"/>
                  </a:cubicBezTo>
                  <a:cubicBezTo>
                    <a:pt x="220" y="76"/>
                    <a:pt x="220" y="76"/>
                    <a:pt x="220" y="76"/>
                  </a:cubicBezTo>
                  <a:cubicBezTo>
                    <a:pt x="220" y="0"/>
                    <a:pt x="220" y="0"/>
                    <a:pt x="220" y="0"/>
                  </a:cubicBezTo>
                  <a:lnTo>
                    <a:pt x="0"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śľîḍe"/>
            <p:cNvSpPr/>
            <p:nvPr/>
          </p:nvSpPr>
          <p:spPr bwMode="auto">
            <a:xfrm>
              <a:off x="4161" y="8648"/>
              <a:ext cx="666" cy="857"/>
            </a:xfrm>
            <a:custGeom>
              <a:avLst/>
              <a:gdLst>
                <a:gd name="T0" fmla="*/ 220 w 220"/>
                <a:gd name="T1" fmla="*/ 70 h 284"/>
                <a:gd name="T2" fmla="*/ 203 w 220"/>
                <a:gd name="T3" fmla="*/ 70 h 284"/>
                <a:gd name="T4" fmla="*/ 168 w 220"/>
                <a:gd name="T5" fmla="*/ 35 h 284"/>
                <a:gd name="T6" fmla="*/ 168 w 220"/>
                <a:gd name="T7" fmla="*/ 35 h 284"/>
                <a:gd name="T8" fmla="*/ 133 w 220"/>
                <a:gd name="T9" fmla="*/ 0 h 284"/>
                <a:gd name="T10" fmla="*/ 0 w 220"/>
                <a:gd name="T11" fmla="*/ 0 h 284"/>
                <a:gd name="T12" fmla="*/ 0 w 220"/>
                <a:gd name="T13" fmla="*/ 284 h 284"/>
                <a:gd name="T14" fmla="*/ 133 w 220"/>
                <a:gd name="T15" fmla="*/ 284 h 284"/>
                <a:gd name="T16" fmla="*/ 168 w 220"/>
                <a:gd name="T17" fmla="*/ 249 h 284"/>
                <a:gd name="T18" fmla="*/ 168 w 220"/>
                <a:gd name="T19" fmla="*/ 249 h 284"/>
                <a:gd name="T20" fmla="*/ 203 w 220"/>
                <a:gd name="T21" fmla="*/ 214 h 284"/>
                <a:gd name="T22" fmla="*/ 220 w 220"/>
                <a:gd name="T23" fmla="*/ 214 h 284"/>
                <a:gd name="T24" fmla="*/ 220 w 220"/>
                <a:gd name="T25" fmla="*/ 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84">
                  <a:moveTo>
                    <a:pt x="220" y="70"/>
                  </a:moveTo>
                  <a:cubicBezTo>
                    <a:pt x="203" y="70"/>
                    <a:pt x="203" y="70"/>
                    <a:pt x="203" y="70"/>
                  </a:cubicBezTo>
                  <a:cubicBezTo>
                    <a:pt x="184" y="70"/>
                    <a:pt x="168" y="54"/>
                    <a:pt x="168" y="35"/>
                  </a:cubicBezTo>
                  <a:cubicBezTo>
                    <a:pt x="168" y="35"/>
                    <a:pt x="168" y="35"/>
                    <a:pt x="168" y="35"/>
                  </a:cubicBezTo>
                  <a:cubicBezTo>
                    <a:pt x="168" y="16"/>
                    <a:pt x="152" y="0"/>
                    <a:pt x="133" y="0"/>
                  </a:cubicBezTo>
                  <a:cubicBezTo>
                    <a:pt x="0" y="0"/>
                    <a:pt x="0" y="0"/>
                    <a:pt x="0" y="0"/>
                  </a:cubicBezTo>
                  <a:cubicBezTo>
                    <a:pt x="0" y="284"/>
                    <a:pt x="0" y="284"/>
                    <a:pt x="0" y="284"/>
                  </a:cubicBezTo>
                  <a:cubicBezTo>
                    <a:pt x="133" y="284"/>
                    <a:pt x="133" y="284"/>
                    <a:pt x="133" y="284"/>
                  </a:cubicBezTo>
                  <a:cubicBezTo>
                    <a:pt x="152" y="284"/>
                    <a:pt x="168" y="268"/>
                    <a:pt x="168" y="249"/>
                  </a:cubicBezTo>
                  <a:cubicBezTo>
                    <a:pt x="168" y="249"/>
                    <a:pt x="168" y="249"/>
                    <a:pt x="168" y="249"/>
                  </a:cubicBezTo>
                  <a:cubicBezTo>
                    <a:pt x="168" y="229"/>
                    <a:pt x="184" y="214"/>
                    <a:pt x="203" y="214"/>
                  </a:cubicBezTo>
                  <a:cubicBezTo>
                    <a:pt x="220" y="214"/>
                    <a:pt x="220" y="214"/>
                    <a:pt x="220" y="214"/>
                  </a:cubicBezTo>
                  <a:lnTo>
                    <a:pt x="220" y="7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ṡľiḋé"/>
            <p:cNvSpPr/>
            <p:nvPr/>
          </p:nvSpPr>
          <p:spPr bwMode="auto">
            <a:xfrm>
              <a:off x="4092" y="8519"/>
              <a:ext cx="129" cy="1116"/>
            </a:xfrm>
            <a:custGeom>
              <a:avLst/>
              <a:gdLst>
                <a:gd name="T0" fmla="*/ 22 w 43"/>
                <a:gd name="T1" fmla="*/ 370 h 370"/>
                <a:gd name="T2" fmla="*/ 22 w 43"/>
                <a:gd name="T3" fmla="*/ 370 h 370"/>
                <a:gd name="T4" fmla="*/ 0 w 43"/>
                <a:gd name="T5" fmla="*/ 349 h 370"/>
                <a:gd name="T6" fmla="*/ 0 w 43"/>
                <a:gd name="T7" fmla="*/ 21 h 370"/>
                <a:gd name="T8" fmla="*/ 22 w 43"/>
                <a:gd name="T9" fmla="*/ 0 h 370"/>
                <a:gd name="T10" fmla="*/ 22 w 43"/>
                <a:gd name="T11" fmla="*/ 0 h 370"/>
                <a:gd name="T12" fmla="*/ 43 w 43"/>
                <a:gd name="T13" fmla="*/ 21 h 370"/>
                <a:gd name="T14" fmla="*/ 43 w 43"/>
                <a:gd name="T15" fmla="*/ 349 h 370"/>
                <a:gd name="T16" fmla="*/ 22 w 43"/>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70">
                  <a:moveTo>
                    <a:pt x="22" y="370"/>
                  </a:moveTo>
                  <a:cubicBezTo>
                    <a:pt x="22" y="370"/>
                    <a:pt x="22" y="370"/>
                    <a:pt x="22" y="370"/>
                  </a:cubicBezTo>
                  <a:cubicBezTo>
                    <a:pt x="10" y="370"/>
                    <a:pt x="0" y="361"/>
                    <a:pt x="0" y="349"/>
                  </a:cubicBezTo>
                  <a:cubicBezTo>
                    <a:pt x="0" y="21"/>
                    <a:pt x="0" y="21"/>
                    <a:pt x="0" y="21"/>
                  </a:cubicBezTo>
                  <a:cubicBezTo>
                    <a:pt x="0" y="9"/>
                    <a:pt x="10" y="0"/>
                    <a:pt x="22" y="0"/>
                  </a:cubicBezTo>
                  <a:cubicBezTo>
                    <a:pt x="22" y="0"/>
                    <a:pt x="22" y="0"/>
                    <a:pt x="22" y="0"/>
                  </a:cubicBezTo>
                  <a:cubicBezTo>
                    <a:pt x="34" y="0"/>
                    <a:pt x="43" y="9"/>
                    <a:pt x="43" y="21"/>
                  </a:cubicBezTo>
                  <a:cubicBezTo>
                    <a:pt x="43" y="349"/>
                    <a:pt x="43" y="349"/>
                    <a:pt x="43" y="349"/>
                  </a:cubicBezTo>
                  <a:cubicBezTo>
                    <a:pt x="43" y="361"/>
                    <a:pt x="34" y="370"/>
                    <a:pt x="22" y="370"/>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Sľïḓê"/>
            <p:cNvSpPr/>
            <p:nvPr/>
          </p:nvSpPr>
          <p:spPr bwMode="auto">
            <a:xfrm>
              <a:off x="4808" y="8731"/>
              <a:ext cx="128" cy="694"/>
            </a:xfrm>
            <a:custGeom>
              <a:avLst/>
              <a:gdLst>
                <a:gd name="T0" fmla="*/ 21 w 42"/>
                <a:gd name="T1" fmla="*/ 230 h 230"/>
                <a:gd name="T2" fmla="*/ 21 w 42"/>
                <a:gd name="T3" fmla="*/ 230 h 230"/>
                <a:gd name="T4" fmla="*/ 0 w 42"/>
                <a:gd name="T5" fmla="*/ 209 h 230"/>
                <a:gd name="T6" fmla="*/ 0 w 42"/>
                <a:gd name="T7" fmla="*/ 21 h 230"/>
                <a:gd name="T8" fmla="*/ 21 w 42"/>
                <a:gd name="T9" fmla="*/ 0 h 230"/>
                <a:gd name="T10" fmla="*/ 21 w 42"/>
                <a:gd name="T11" fmla="*/ 0 h 230"/>
                <a:gd name="T12" fmla="*/ 42 w 42"/>
                <a:gd name="T13" fmla="*/ 21 h 230"/>
                <a:gd name="T14" fmla="*/ 42 w 42"/>
                <a:gd name="T15" fmla="*/ 209 h 230"/>
                <a:gd name="T16" fmla="*/ 21 w 42"/>
                <a:gd name="T1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0">
                  <a:moveTo>
                    <a:pt x="21" y="230"/>
                  </a:moveTo>
                  <a:cubicBezTo>
                    <a:pt x="21" y="230"/>
                    <a:pt x="21" y="230"/>
                    <a:pt x="21" y="230"/>
                  </a:cubicBezTo>
                  <a:cubicBezTo>
                    <a:pt x="9" y="230"/>
                    <a:pt x="0" y="221"/>
                    <a:pt x="0" y="209"/>
                  </a:cubicBezTo>
                  <a:cubicBezTo>
                    <a:pt x="0" y="21"/>
                    <a:pt x="0" y="21"/>
                    <a:pt x="0" y="21"/>
                  </a:cubicBezTo>
                  <a:cubicBezTo>
                    <a:pt x="0" y="9"/>
                    <a:pt x="9" y="0"/>
                    <a:pt x="21" y="0"/>
                  </a:cubicBezTo>
                  <a:cubicBezTo>
                    <a:pt x="21" y="0"/>
                    <a:pt x="21" y="0"/>
                    <a:pt x="21" y="0"/>
                  </a:cubicBezTo>
                  <a:cubicBezTo>
                    <a:pt x="33" y="0"/>
                    <a:pt x="42" y="9"/>
                    <a:pt x="42" y="21"/>
                  </a:cubicBezTo>
                  <a:cubicBezTo>
                    <a:pt x="42" y="209"/>
                    <a:pt x="42" y="209"/>
                    <a:pt x="42" y="209"/>
                  </a:cubicBezTo>
                  <a:cubicBezTo>
                    <a:pt x="42" y="221"/>
                    <a:pt x="33" y="230"/>
                    <a:pt x="21" y="230"/>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şļíḋe"/>
            <p:cNvSpPr/>
            <p:nvPr/>
          </p:nvSpPr>
          <p:spPr bwMode="auto">
            <a:xfrm>
              <a:off x="4375" y="8969"/>
              <a:ext cx="218" cy="218"/>
            </a:xfrm>
            <a:prstGeom prst="ellipse">
              <a:avLst/>
            </a:pr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íṣ1ídè"/>
            <p:cNvSpPr/>
            <p:nvPr/>
          </p:nvSpPr>
          <p:spPr bwMode="auto">
            <a:xfrm>
              <a:off x="4393" y="8986"/>
              <a:ext cx="193" cy="193"/>
            </a:xfrm>
            <a:custGeom>
              <a:avLst/>
              <a:gdLst>
                <a:gd name="T0" fmla="*/ 57 w 64"/>
                <a:gd name="T1" fmla="*/ 43 h 64"/>
                <a:gd name="T2" fmla="*/ 18 w 64"/>
                <a:gd name="T3" fmla="*/ 57 h 64"/>
                <a:gd name="T4" fmla="*/ 1 w 64"/>
                <a:gd name="T5" fmla="*/ 27 h 64"/>
                <a:gd name="T6" fmla="*/ 1 w 64"/>
                <a:gd name="T7" fmla="*/ 27 h 64"/>
                <a:gd name="T8" fmla="*/ 4 w 64"/>
                <a:gd name="T9" fmla="*/ 17 h 64"/>
                <a:gd name="T10" fmla="*/ 29 w 64"/>
                <a:gd name="T11" fmla="*/ 0 h 64"/>
                <a:gd name="T12" fmla="*/ 43 w 64"/>
                <a:gd name="T13" fmla="*/ 3 h 64"/>
                <a:gd name="T14" fmla="*/ 57 w 64"/>
                <a:gd name="T15" fmla="*/ 4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4">
                  <a:moveTo>
                    <a:pt x="57" y="43"/>
                  </a:moveTo>
                  <a:cubicBezTo>
                    <a:pt x="50" y="57"/>
                    <a:pt x="32" y="64"/>
                    <a:pt x="18" y="57"/>
                  </a:cubicBezTo>
                  <a:cubicBezTo>
                    <a:pt x="6" y="51"/>
                    <a:pt x="0" y="39"/>
                    <a:pt x="1" y="27"/>
                  </a:cubicBezTo>
                  <a:cubicBezTo>
                    <a:pt x="1" y="27"/>
                    <a:pt x="1" y="27"/>
                    <a:pt x="1" y="27"/>
                  </a:cubicBezTo>
                  <a:cubicBezTo>
                    <a:pt x="1" y="23"/>
                    <a:pt x="2" y="20"/>
                    <a:pt x="4" y="17"/>
                  </a:cubicBezTo>
                  <a:cubicBezTo>
                    <a:pt x="8" y="7"/>
                    <a:pt x="18" y="1"/>
                    <a:pt x="29" y="0"/>
                  </a:cubicBezTo>
                  <a:cubicBezTo>
                    <a:pt x="33" y="0"/>
                    <a:pt x="38" y="1"/>
                    <a:pt x="43" y="3"/>
                  </a:cubicBezTo>
                  <a:cubicBezTo>
                    <a:pt x="58" y="10"/>
                    <a:pt x="64" y="28"/>
                    <a:pt x="57" y="43"/>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íṥľîḑê"/>
            <p:cNvSpPr/>
            <p:nvPr/>
          </p:nvSpPr>
          <p:spPr bwMode="auto">
            <a:xfrm>
              <a:off x="4397" y="8986"/>
              <a:ext cx="158" cy="158"/>
            </a:xfrm>
            <a:custGeom>
              <a:avLst/>
              <a:gdLst>
                <a:gd name="T0" fmla="*/ 52 w 52"/>
                <a:gd name="T1" fmla="*/ 26 h 52"/>
                <a:gd name="T2" fmla="*/ 26 w 52"/>
                <a:gd name="T3" fmla="*/ 52 h 52"/>
                <a:gd name="T4" fmla="*/ 0 w 52"/>
                <a:gd name="T5" fmla="*/ 27 h 52"/>
                <a:gd name="T6" fmla="*/ 0 w 52"/>
                <a:gd name="T7" fmla="*/ 27 h 52"/>
                <a:gd name="T8" fmla="*/ 3 w 52"/>
                <a:gd name="T9" fmla="*/ 17 h 52"/>
                <a:gd name="T10" fmla="*/ 28 w 52"/>
                <a:gd name="T11" fmla="*/ 0 h 52"/>
                <a:gd name="T12" fmla="*/ 52 w 52"/>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52" y="26"/>
                  </a:moveTo>
                  <a:cubicBezTo>
                    <a:pt x="52" y="41"/>
                    <a:pt x="40" y="52"/>
                    <a:pt x="26" y="52"/>
                  </a:cubicBezTo>
                  <a:cubicBezTo>
                    <a:pt x="12" y="52"/>
                    <a:pt x="0" y="41"/>
                    <a:pt x="0" y="27"/>
                  </a:cubicBezTo>
                  <a:cubicBezTo>
                    <a:pt x="0" y="27"/>
                    <a:pt x="0" y="27"/>
                    <a:pt x="0" y="27"/>
                  </a:cubicBezTo>
                  <a:cubicBezTo>
                    <a:pt x="0" y="23"/>
                    <a:pt x="1" y="20"/>
                    <a:pt x="3" y="17"/>
                  </a:cubicBezTo>
                  <a:cubicBezTo>
                    <a:pt x="7" y="7"/>
                    <a:pt x="17" y="1"/>
                    <a:pt x="28" y="0"/>
                  </a:cubicBezTo>
                  <a:cubicBezTo>
                    <a:pt x="41" y="1"/>
                    <a:pt x="52" y="13"/>
                    <a:pt x="52" y="26"/>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1íḋê"/>
            <p:cNvSpPr/>
            <p:nvPr/>
          </p:nvSpPr>
          <p:spPr bwMode="auto">
            <a:xfrm>
              <a:off x="4433" y="9025"/>
              <a:ext cx="103" cy="103"/>
            </a:xfrm>
            <a:custGeom>
              <a:avLst/>
              <a:gdLst>
                <a:gd name="T0" fmla="*/ 31 w 34"/>
                <a:gd name="T1" fmla="*/ 19 h 34"/>
                <a:gd name="T2" fmla="*/ 23 w 34"/>
                <a:gd name="T3" fmla="*/ 15 h 34"/>
                <a:gd name="T4" fmla="*/ 27 w 34"/>
                <a:gd name="T5" fmla="*/ 7 h 34"/>
                <a:gd name="T6" fmla="*/ 25 w 34"/>
                <a:gd name="T7" fmla="*/ 1 h 34"/>
                <a:gd name="T8" fmla="*/ 19 w 34"/>
                <a:gd name="T9" fmla="*/ 3 h 34"/>
                <a:gd name="T10" fmla="*/ 15 w 34"/>
                <a:gd name="T11" fmla="*/ 11 h 34"/>
                <a:gd name="T12" fmla="*/ 7 w 34"/>
                <a:gd name="T13" fmla="*/ 7 h 34"/>
                <a:gd name="T14" fmla="*/ 1 w 34"/>
                <a:gd name="T15" fmla="*/ 9 h 34"/>
                <a:gd name="T16" fmla="*/ 3 w 34"/>
                <a:gd name="T17" fmla="*/ 15 h 34"/>
                <a:gd name="T18" fmla="*/ 12 w 34"/>
                <a:gd name="T19" fmla="*/ 19 h 34"/>
                <a:gd name="T20" fmla="*/ 8 w 34"/>
                <a:gd name="T21" fmla="*/ 27 h 34"/>
                <a:gd name="T22" fmla="*/ 10 w 34"/>
                <a:gd name="T23" fmla="*/ 33 h 34"/>
                <a:gd name="T24" fmla="*/ 15 w 34"/>
                <a:gd name="T25" fmla="*/ 31 h 34"/>
                <a:gd name="T26" fmla="*/ 19 w 34"/>
                <a:gd name="T27" fmla="*/ 23 h 34"/>
                <a:gd name="T28" fmla="*/ 27 w 34"/>
                <a:gd name="T29" fmla="*/ 26 h 34"/>
                <a:gd name="T30" fmla="*/ 33 w 34"/>
                <a:gd name="T31" fmla="*/ 24 h 34"/>
                <a:gd name="T32" fmla="*/ 31 w 34"/>
                <a:gd name="T33"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31" y="19"/>
                  </a:moveTo>
                  <a:cubicBezTo>
                    <a:pt x="23" y="15"/>
                    <a:pt x="23" y="15"/>
                    <a:pt x="23" y="15"/>
                  </a:cubicBezTo>
                  <a:cubicBezTo>
                    <a:pt x="27" y="7"/>
                    <a:pt x="27" y="7"/>
                    <a:pt x="27" y="7"/>
                  </a:cubicBezTo>
                  <a:cubicBezTo>
                    <a:pt x="28" y="5"/>
                    <a:pt x="27" y="2"/>
                    <a:pt x="25" y="1"/>
                  </a:cubicBezTo>
                  <a:cubicBezTo>
                    <a:pt x="23" y="0"/>
                    <a:pt x="20" y="1"/>
                    <a:pt x="19" y="3"/>
                  </a:cubicBezTo>
                  <a:cubicBezTo>
                    <a:pt x="15" y="11"/>
                    <a:pt x="15" y="11"/>
                    <a:pt x="15" y="11"/>
                  </a:cubicBezTo>
                  <a:cubicBezTo>
                    <a:pt x="7" y="7"/>
                    <a:pt x="7" y="7"/>
                    <a:pt x="7" y="7"/>
                  </a:cubicBezTo>
                  <a:cubicBezTo>
                    <a:pt x="5" y="6"/>
                    <a:pt x="2" y="7"/>
                    <a:pt x="1" y="9"/>
                  </a:cubicBezTo>
                  <a:cubicBezTo>
                    <a:pt x="0" y="12"/>
                    <a:pt x="1" y="14"/>
                    <a:pt x="3" y="15"/>
                  </a:cubicBezTo>
                  <a:cubicBezTo>
                    <a:pt x="12" y="19"/>
                    <a:pt x="12" y="19"/>
                    <a:pt x="12" y="19"/>
                  </a:cubicBezTo>
                  <a:cubicBezTo>
                    <a:pt x="8" y="27"/>
                    <a:pt x="8" y="27"/>
                    <a:pt x="8" y="27"/>
                  </a:cubicBezTo>
                  <a:cubicBezTo>
                    <a:pt x="7" y="29"/>
                    <a:pt x="8" y="32"/>
                    <a:pt x="10" y="33"/>
                  </a:cubicBezTo>
                  <a:cubicBezTo>
                    <a:pt x="12" y="34"/>
                    <a:pt x="14" y="33"/>
                    <a:pt x="15" y="31"/>
                  </a:cubicBezTo>
                  <a:cubicBezTo>
                    <a:pt x="19" y="23"/>
                    <a:pt x="19" y="23"/>
                    <a:pt x="19" y="23"/>
                  </a:cubicBezTo>
                  <a:cubicBezTo>
                    <a:pt x="27" y="26"/>
                    <a:pt x="27" y="26"/>
                    <a:pt x="27" y="26"/>
                  </a:cubicBezTo>
                  <a:cubicBezTo>
                    <a:pt x="29" y="27"/>
                    <a:pt x="32" y="27"/>
                    <a:pt x="33" y="24"/>
                  </a:cubicBezTo>
                  <a:cubicBezTo>
                    <a:pt x="34" y="22"/>
                    <a:pt x="33" y="20"/>
                    <a:pt x="31" y="19"/>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îṣļîďé"/>
            <p:cNvSpPr/>
            <p:nvPr/>
          </p:nvSpPr>
          <p:spPr bwMode="auto">
            <a:xfrm>
              <a:off x="4827" y="8761"/>
              <a:ext cx="75" cy="534"/>
            </a:xfrm>
            <a:custGeom>
              <a:avLst/>
              <a:gdLst>
                <a:gd name="T0" fmla="*/ 12 w 25"/>
                <a:gd name="T1" fmla="*/ 0 h 177"/>
                <a:gd name="T2" fmla="*/ 0 w 25"/>
                <a:gd name="T3" fmla="*/ 13 h 177"/>
                <a:gd name="T4" fmla="*/ 0 w 25"/>
                <a:gd name="T5" fmla="*/ 165 h 177"/>
                <a:gd name="T6" fmla="*/ 12 w 25"/>
                <a:gd name="T7" fmla="*/ 177 h 177"/>
                <a:gd name="T8" fmla="*/ 25 w 25"/>
                <a:gd name="T9" fmla="*/ 165 h 177"/>
                <a:gd name="T10" fmla="*/ 25 w 25"/>
                <a:gd name="T11" fmla="*/ 13 h 177"/>
                <a:gd name="T12" fmla="*/ 12 w 2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5" h="177">
                  <a:moveTo>
                    <a:pt x="12" y="0"/>
                  </a:moveTo>
                  <a:cubicBezTo>
                    <a:pt x="6" y="0"/>
                    <a:pt x="0" y="6"/>
                    <a:pt x="0" y="13"/>
                  </a:cubicBezTo>
                  <a:cubicBezTo>
                    <a:pt x="0" y="165"/>
                    <a:pt x="0" y="165"/>
                    <a:pt x="0" y="165"/>
                  </a:cubicBezTo>
                  <a:cubicBezTo>
                    <a:pt x="0" y="172"/>
                    <a:pt x="6" y="177"/>
                    <a:pt x="12" y="177"/>
                  </a:cubicBezTo>
                  <a:cubicBezTo>
                    <a:pt x="19" y="177"/>
                    <a:pt x="25" y="172"/>
                    <a:pt x="25" y="165"/>
                  </a:cubicBezTo>
                  <a:cubicBezTo>
                    <a:pt x="25" y="13"/>
                    <a:pt x="25" y="13"/>
                    <a:pt x="25" y="13"/>
                  </a:cubicBezTo>
                  <a:cubicBezTo>
                    <a:pt x="25" y="6"/>
                    <a:pt x="19" y="0"/>
                    <a:pt x="12"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isliḍe"/>
            <p:cNvSpPr/>
            <p:nvPr/>
          </p:nvSpPr>
          <p:spPr bwMode="auto">
            <a:xfrm>
              <a:off x="4116" y="8543"/>
              <a:ext cx="69" cy="984"/>
            </a:xfrm>
            <a:custGeom>
              <a:avLst/>
              <a:gdLst>
                <a:gd name="T0" fmla="*/ 11 w 23"/>
                <a:gd name="T1" fmla="*/ 0 h 326"/>
                <a:gd name="T2" fmla="*/ 0 w 23"/>
                <a:gd name="T3" fmla="*/ 12 h 326"/>
                <a:gd name="T4" fmla="*/ 0 w 23"/>
                <a:gd name="T5" fmla="*/ 314 h 326"/>
                <a:gd name="T6" fmla="*/ 11 w 23"/>
                <a:gd name="T7" fmla="*/ 326 h 326"/>
                <a:gd name="T8" fmla="*/ 23 w 23"/>
                <a:gd name="T9" fmla="*/ 314 h 326"/>
                <a:gd name="T10" fmla="*/ 23 w 23"/>
                <a:gd name="T11" fmla="*/ 12 h 326"/>
                <a:gd name="T12" fmla="*/ 11 w 23"/>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23" h="326">
                  <a:moveTo>
                    <a:pt x="11" y="0"/>
                  </a:moveTo>
                  <a:cubicBezTo>
                    <a:pt x="5" y="0"/>
                    <a:pt x="0" y="5"/>
                    <a:pt x="0" y="12"/>
                  </a:cubicBezTo>
                  <a:cubicBezTo>
                    <a:pt x="0" y="314"/>
                    <a:pt x="0" y="314"/>
                    <a:pt x="0" y="314"/>
                  </a:cubicBezTo>
                  <a:cubicBezTo>
                    <a:pt x="0" y="320"/>
                    <a:pt x="5" y="326"/>
                    <a:pt x="11" y="326"/>
                  </a:cubicBezTo>
                  <a:cubicBezTo>
                    <a:pt x="18" y="326"/>
                    <a:pt x="23" y="320"/>
                    <a:pt x="23" y="314"/>
                  </a:cubicBezTo>
                  <a:cubicBezTo>
                    <a:pt x="23" y="12"/>
                    <a:pt x="23" y="12"/>
                    <a:pt x="23" y="12"/>
                  </a:cubicBezTo>
                  <a:cubicBezTo>
                    <a:pt x="23" y="5"/>
                    <a:pt x="18" y="0"/>
                    <a:pt x="11"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ṧ1iḋé"/>
            <p:cNvSpPr/>
            <p:nvPr/>
          </p:nvSpPr>
          <p:spPr bwMode="auto">
            <a:xfrm>
              <a:off x="3865" y="7915"/>
              <a:ext cx="144" cy="2278"/>
            </a:xfrm>
            <a:custGeom>
              <a:avLst/>
              <a:gdLst>
                <a:gd name="T0" fmla="*/ 48 w 48"/>
                <a:gd name="T1" fmla="*/ 82 h 755"/>
                <a:gd name="T2" fmla="*/ 48 w 48"/>
                <a:gd name="T3" fmla="*/ 672 h 755"/>
                <a:gd name="T4" fmla="*/ 0 w 48"/>
                <a:gd name="T5" fmla="*/ 755 h 755"/>
                <a:gd name="T6" fmla="*/ 0 w 48"/>
                <a:gd name="T7" fmla="*/ 0 h 755"/>
                <a:gd name="T8" fmla="*/ 20 w 48"/>
                <a:gd name="T9" fmla="*/ 15 h 755"/>
                <a:gd name="T10" fmla="*/ 48 w 48"/>
                <a:gd name="T11" fmla="*/ 82 h 755"/>
              </a:gdLst>
              <a:ahLst/>
              <a:cxnLst>
                <a:cxn ang="0">
                  <a:pos x="T0" y="T1"/>
                </a:cxn>
                <a:cxn ang="0">
                  <a:pos x="T2" y="T3"/>
                </a:cxn>
                <a:cxn ang="0">
                  <a:pos x="T4" y="T5"/>
                </a:cxn>
                <a:cxn ang="0">
                  <a:pos x="T6" y="T7"/>
                </a:cxn>
                <a:cxn ang="0">
                  <a:pos x="T8" y="T9"/>
                </a:cxn>
                <a:cxn ang="0">
                  <a:pos x="T10" y="T11"/>
                </a:cxn>
              </a:cxnLst>
              <a:rect l="0" t="0" r="r" b="b"/>
              <a:pathLst>
                <a:path w="48" h="755">
                  <a:moveTo>
                    <a:pt x="48" y="82"/>
                  </a:moveTo>
                  <a:cubicBezTo>
                    <a:pt x="48" y="672"/>
                    <a:pt x="48" y="672"/>
                    <a:pt x="48" y="672"/>
                  </a:cubicBezTo>
                  <a:cubicBezTo>
                    <a:pt x="48" y="707"/>
                    <a:pt x="29" y="738"/>
                    <a:pt x="0" y="755"/>
                  </a:cubicBezTo>
                  <a:cubicBezTo>
                    <a:pt x="0" y="0"/>
                    <a:pt x="0" y="0"/>
                    <a:pt x="0" y="0"/>
                  </a:cubicBezTo>
                  <a:cubicBezTo>
                    <a:pt x="8" y="4"/>
                    <a:pt x="14" y="9"/>
                    <a:pt x="20" y="15"/>
                  </a:cubicBezTo>
                  <a:cubicBezTo>
                    <a:pt x="37" y="32"/>
                    <a:pt x="48" y="56"/>
                    <a:pt x="48" y="82"/>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iśliďê"/>
            <p:cNvSpPr/>
            <p:nvPr/>
          </p:nvSpPr>
          <p:spPr bwMode="auto">
            <a:xfrm>
              <a:off x="3807" y="7876"/>
              <a:ext cx="103" cy="2355"/>
            </a:xfrm>
            <a:custGeom>
              <a:avLst/>
              <a:gdLst>
                <a:gd name="T0" fmla="*/ 0 w 34"/>
                <a:gd name="T1" fmla="*/ 0 h 780"/>
                <a:gd name="T2" fmla="*/ 34 w 34"/>
                <a:gd name="T3" fmla="*/ 6 h 780"/>
                <a:gd name="T4" fmla="*/ 34 w 34"/>
                <a:gd name="T5" fmla="*/ 774 h 780"/>
                <a:gd name="T6" fmla="*/ 0 w 34"/>
                <a:gd name="T7" fmla="*/ 780 h 780"/>
                <a:gd name="T8" fmla="*/ 0 w 34"/>
                <a:gd name="T9" fmla="*/ 0 h 780"/>
              </a:gdLst>
              <a:ahLst/>
              <a:cxnLst>
                <a:cxn ang="0">
                  <a:pos x="T0" y="T1"/>
                </a:cxn>
                <a:cxn ang="0">
                  <a:pos x="T2" y="T3"/>
                </a:cxn>
                <a:cxn ang="0">
                  <a:pos x="T4" y="T5"/>
                </a:cxn>
                <a:cxn ang="0">
                  <a:pos x="T6" y="T7"/>
                </a:cxn>
                <a:cxn ang="0">
                  <a:pos x="T8" y="T9"/>
                </a:cxn>
              </a:cxnLst>
              <a:rect l="0" t="0" r="r" b="b"/>
              <a:pathLst>
                <a:path w="34" h="780">
                  <a:moveTo>
                    <a:pt x="0" y="0"/>
                  </a:moveTo>
                  <a:cubicBezTo>
                    <a:pt x="12" y="0"/>
                    <a:pt x="23" y="2"/>
                    <a:pt x="34" y="6"/>
                  </a:cubicBezTo>
                  <a:cubicBezTo>
                    <a:pt x="34" y="774"/>
                    <a:pt x="34" y="774"/>
                    <a:pt x="34" y="774"/>
                  </a:cubicBezTo>
                  <a:cubicBezTo>
                    <a:pt x="23" y="778"/>
                    <a:pt x="12" y="780"/>
                    <a:pt x="0" y="780"/>
                  </a:cubicBezTo>
                  <a:lnTo>
                    <a:pt x="0" y="0"/>
                  </a:ln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iṣľîḑè"/>
            <p:cNvSpPr/>
            <p:nvPr/>
          </p:nvSpPr>
          <p:spPr bwMode="auto">
            <a:xfrm>
              <a:off x="3949" y="7915"/>
              <a:ext cx="146" cy="2278"/>
            </a:xfrm>
            <a:custGeom>
              <a:avLst/>
              <a:gdLst>
                <a:gd name="T0" fmla="*/ 48 w 48"/>
                <a:gd name="T1" fmla="*/ 82 h 755"/>
                <a:gd name="T2" fmla="*/ 48 w 48"/>
                <a:gd name="T3" fmla="*/ 672 h 755"/>
                <a:gd name="T4" fmla="*/ 0 w 48"/>
                <a:gd name="T5" fmla="*/ 755 h 755"/>
                <a:gd name="T6" fmla="*/ 0 w 48"/>
                <a:gd name="T7" fmla="*/ 0 h 755"/>
                <a:gd name="T8" fmla="*/ 20 w 48"/>
                <a:gd name="T9" fmla="*/ 15 h 755"/>
                <a:gd name="T10" fmla="*/ 48 w 48"/>
                <a:gd name="T11" fmla="*/ 82 h 755"/>
              </a:gdLst>
              <a:ahLst/>
              <a:cxnLst>
                <a:cxn ang="0">
                  <a:pos x="T0" y="T1"/>
                </a:cxn>
                <a:cxn ang="0">
                  <a:pos x="T2" y="T3"/>
                </a:cxn>
                <a:cxn ang="0">
                  <a:pos x="T4" y="T5"/>
                </a:cxn>
                <a:cxn ang="0">
                  <a:pos x="T6" y="T7"/>
                </a:cxn>
                <a:cxn ang="0">
                  <a:pos x="T8" y="T9"/>
                </a:cxn>
                <a:cxn ang="0">
                  <a:pos x="T10" y="T11"/>
                </a:cxn>
              </a:cxnLst>
              <a:rect l="0" t="0" r="r" b="b"/>
              <a:pathLst>
                <a:path w="48" h="755">
                  <a:moveTo>
                    <a:pt x="48" y="82"/>
                  </a:moveTo>
                  <a:cubicBezTo>
                    <a:pt x="48" y="672"/>
                    <a:pt x="48" y="672"/>
                    <a:pt x="48" y="672"/>
                  </a:cubicBezTo>
                  <a:cubicBezTo>
                    <a:pt x="48" y="707"/>
                    <a:pt x="29" y="738"/>
                    <a:pt x="0" y="755"/>
                  </a:cubicBezTo>
                  <a:cubicBezTo>
                    <a:pt x="0" y="0"/>
                    <a:pt x="0" y="0"/>
                    <a:pt x="0" y="0"/>
                  </a:cubicBezTo>
                  <a:cubicBezTo>
                    <a:pt x="8" y="4"/>
                    <a:pt x="14" y="9"/>
                    <a:pt x="20" y="15"/>
                  </a:cubicBezTo>
                  <a:cubicBezTo>
                    <a:pt x="37" y="32"/>
                    <a:pt x="48" y="56"/>
                    <a:pt x="48" y="82"/>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ṡḷïďé"/>
            <p:cNvSpPr/>
            <p:nvPr/>
          </p:nvSpPr>
          <p:spPr bwMode="auto">
            <a:xfrm>
              <a:off x="4161" y="8033"/>
              <a:ext cx="266" cy="362"/>
            </a:xfrm>
            <a:custGeom>
              <a:avLst/>
              <a:gdLst>
                <a:gd name="T0" fmla="*/ 79 w 142"/>
                <a:gd name="T1" fmla="*/ 77 h 193"/>
                <a:gd name="T2" fmla="*/ 142 w 142"/>
                <a:gd name="T3" fmla="*/ 0 h 193"/>
                <a:gd name="T4" fmla="*/ 44 w 142"/>
                <a:gd name="T5" fmla="*/ 80 h 193"/>
                <a:gd name="T6" fmla="*/ 18 w 142"/>
                <a:gd name="T7" fmla="*/ 101 h 193"/>
                <a:gd name="T8" fmla="*/ 52 w 142"/>
                <a:gd name="T9" fmla="*/ 101 h 193"/>
                <a:gd name="T10" fmla="*/ 77 w 142"/>
                <a:gd name="T11" fmla="*/ 101 h 193"/>
                <a:gd name="T12" fmla="*/ 0 w 142"/>
                <a:gd name="T13" fmla="*/ 193 h 193"/>
                <a:gd name="T14" fmla="*/ 113 w 142"/>
                <a:gd name="T15" fmla="*/ 98 h 193"/>
                <a:gd name="T16" fmla="*/ 139 w 142"/>
                <a:gd name="T17" fmla="*/ 77 h 193"/>
                <a:gd name="T18" fmla="*/ 105 w 142"/>
                <a:gd name="T19" fmla="*/ 77 h 193"/>
                <a:gd name="T20" fmla="*/ 79 w 142"/>
                <a:gd name="T21" fmla="*/ 7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3">
                  <a:moveTo>
                    <a:pt x="79" y="77"/>
                  </a:moveTo>
                  <a:lnTo>
                    <a:pt x="142" y="0"/>
                  </a:lnTo>
                  <a:lnTo>
                    <a:pt x="44" y="80"/>
                  </a:lnTo>
                  <a:lnTo>
                    <a:pt x="18" y="101"/>
                  </a:lnTo>
                  <a:lnTo>
                    <a:pt x="52" y="101"/>
                  </a:lnTo>
                  <a:lnTo>
                    <a:pt x="77" y="101"/>
                  </a:lnTo>
                  <a:lnTo>
                    <a:pt x="0" y="193"/>
                  </a:lnTo>
                  <a:lnTo>
                    <a:pt x="113" y="98"/>
                  </a:lnTo>
                  <a:lnTo>
                    <a:pt x="139" y="77"/>
                  </a:lnTo>
                  <a:lnTo>
                    <a:pt x="105" y="77"/>
                  </a:lnTo>
                  <a:lnTo>
                    <a:pt x="79" y="77"/>
                  </a:lnTo>
                  <a:close/>
                </a:path>
              </a:pathLst>
            </a:custGeom>
            <a:solidFill>
              <a:srgbClr val="FFD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ṧḷîḋe"/>
            <p:cNvSpPr/>
            <p:nvPr/>
          </p:nvSpPr>
          <p:spPr bwMode="auto">
            <a:xfrm>
              <a:off x="4185" y="9696"/>
              <a:ext cx="306" cy="332"/>
            </a:xfrm>
            <a:custGeom>
              <a:avLst/>
              <a:gdLst>
                <a:gd name="T0" fmla="*/ 100 w 163"/>
                <a:gd name="T1" fmla="*/ 99 h 177"/>
                <a:gd name="T2" fmla="*/ 163 w 163"/>
                <a:gd name="T3" fmla="*/ 177 h 177"/>
                <a:gd name="T4" fmla="*/ 103 w 163"/>
                <a:gd name="T5" fmla="*/ 64 h 177"/>
                <a:gd name="T6" fmla="*/ 87 w 163"/>
                <a:gd name="T7" fmla="*/ 35 h 177"/>
                <a:gd name="T8" fmla="*/ 80 w 163"/>
                <a:gd name="T9" fmla="*/ 69 h 177"/>
                <a:gd name="T10" fmla="*/ 76 w 163"/>
                <a:gd name="T11" fmla="*/ 93 h 177"/>
                <a:gd name="T12" fmla="*/ 0 w 163"/>
                <a:gd name="T13" fmla="*/ 0 h 177"/>
                <a:gd name="T14" fmla="*/ 71 w 163"/>
                <a:gd name="T15" fmla="*/ 130 h 177"/>
                <a:gd name="T16" fmla="*/ 87 w 163"/>
                <a:gd name="T17" fmla="*/ 159 h 177"/>
                <a:gd name="T18" fmla="*/ 95 w 163"/>
                <a:gd name="T19" fmla="*/ 125 h 177"/>
                <a:gd name="T20" fmla="*/ 100 w 163"/>
                <a:gd name="T21"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77">
                  <a:moveTo>
                    <a:pt x="100" y="99"/>
                  </a:moveTo>
                  <a:lnTo>
                    <a:pt x="163" y="177"/>
                  </a:lnTo>
                  <a:lnTo>
                    <a:pt x="103" y="64"/>
                  </a:lnTo>
                  <a:lnTo>
                    <a:pt x="87" y="35"/>
                  </a:lnTo>
                  <a:lnTo>
                    <a:pt x="80" y="69"/>
                  </a:lnTo>
                  <a:lnTo>
                    <a:pt x="76" y="93"/>
                  </a:lnTo>
                  <a:lnTo>
                    <a:pt x="0" y="0"/>
                  </a:lnTo>
                  <a:lnTo>
                    <a:pt x="71" y="130"/>
                  </a:lnTo>
                  <a:lnTo>
                    <a:pt x="87" y="159"/>
                  </a:lnTo>
                  <a:lnTo>
                    <a:pt x="95" y="125"/>
                  </a:lnTo>
                  <a:lnTo>
                    <a:pt x="100" y="99"/>
                  </a:lnTo>
                  <a:close/>
                </a:path>
              </a:pathLst>
            </a:custGeom>
            <a:solidFill>
              <a:srgbClr val="FFD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iś1iḑê"/>
            <p:cNvSpPr/>
            <p:nvPr/>
          </p:nvSpPr>
          <p:spPr bwMode="auto">
            <a:xfrm>
              <a:off x="5667" y="8489"/>
              <a:ext cx="654" cy="549"/>
            </a:xfrm>
            <a:custGeom>
              <a:avLst/>
              <a:gdLst>
                <a:gd name="T0" fmla="*/ 20 w 217"/>
                <a:gd name="T1" fmla="*/ 12 h 182"/>
                <a:gd name="T2" fmla="*/ 50 w 217"/>
                <a:gd name="T3" fmla="*/ 81 h 182"/>
                <a:gd name="T4" fmla="*/ 133 w 217"/>
                <a:gd name="T5" fmla="*/ 90 h 182"/>
                <a:gd name="T6" fmla="*/ 81 w 217"/>
                <a:gd name="T7" fmla="*/ 163 h 182"/>
                <a:gd name="T8" fmla="*/ 109 w 217"/>
                <a:gd name="T9" fmla="*/ 182 h 182"/>
                <a:gd name="T10" fmla="*/ 207 w 217"/>
                <a:gd name="T11" fmla="*/ 85 h 182"/>
                <a:gd name="T12" fmla="*/ 20 w 217"/>
                <a:gd name="T13" fmla="*/ 12 h 182"/>
              </a:gdLst>
              <a:ahLst/>
              <a:cxnLst>
                <a:cxn ang="0">
                  <a:pos x="T0" y="T1"/>
                </a:cxn>
                <a:cxn ang="0">
                  <a:pos x="T2" y="T3"/>
                </a:cxn>
                <a:cxn ang="0">
                  <a:pos x="T4" y="T5"/>
                </a:cxn>
                <a:cxn ang="0">
                  <a:pos x="T6" y="T7"/>
                </a:cxn>
                <a:cxn ang="0">
                  <a:pos x="T8" y="T9"/>
                </a:cxn>
                <a:cxn ang="0">
                  <a:pos x="T10" y="T11"/>
                </a:cxn>
                <a:cxn ang="0">
                  <a:pos x="T12" y="T13"/>
                </a:cxn>
              </a:cxnLst>
              <a:rect l="0" t="0" r="r" b="b"/>
              <a:pathLst>
                <a:path w="217" h="182">
                  <a:moveTo>
                    <a:pt x="20" y="12"/>
                  </a:moveTo>
                  <a:cubicBezTo>
                    <a:pt x="20" y="12"/>
                    <a:pt x="0" y="45"/>
                    <a:pt x="50" y="81"/>
                  </a:cubicBezTo>
                  <a:cubicBezTo>
                    <a:pt x="50" y="81"/>
                    <a:pt x="127" y="83"/>
                    <a:pt x="133" y="90"/>
                  </a:cubicBezTo>
                  <a:cubicBezTo>
                    <a:pt x="140" y="97"/>
                    <a:pt x="81" y="163"/>
                    <a:pt x="81" y="163"/>
                  </a:cubicBezTo>
                  <a:cubicBezTo>
                    <a:pt x="109" y="182"/>
                    <a:pt x="109" y="182"/>
                    <a:pt x="109" y="182"/>
                  </a:cubicBezTo>
                  <a:cubicBezTo>
                    <a:pt x="109" y="182"/>
                    <a:pt x="217" y="110"/>
                    <a:pt x="207" y="85"/>
                  </a:cubicBezTo>
                  <a:cubicBezTo>
                    <a:pt x="197" y="61"/>
                    <a:pt x="140" y="0"/>
                    <a:pt x="20" y="12"/>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Sḻíḍê"/>
            <p:cNvSpPr/>
            <p:nvPr/>
          </p:nvSpPr>
          <p:spPr bwMode="auto">
            <a:xfrm>
              <a:off x="5807" y="8974"/>
              <a:ext cx="191" cy="197"/>
            </a:xfrm>
            <a:custGeom>
              <a:avLst/>
              <a:gdLst>
                <a:gd name="T0" fmla="*/ 34 w 63"/>
                <a:gd name="T1" fmla="*/ 2 h 65"/>
                <a:gd name="T2" fmla="*/ 4 w 63"/>
                <a:gd name="T3" fmla="*/ 30 h 65"/>
                <a:gd name="T4" fmla="*/ 0 w 63"/>
                <a:gd name="T5" fmla="*/ 56 h 65"/>
                <a:gd name="T6" fmla="*/ 10 w 63"/>
                <a:gd name="T7" fmla="*/ 40 h 65"/>
                <a:gd name="T8" fmla="*/ 17 w 63"/>
                <a:gd name="T9" fmla="*/ 34 h 65"/>
                <a:gd name="T10" fmla="*/ 21 w 63"/>
                <a:gd name="T11" fmla="*/ 65 h 65"/>
                <a:gd name="T12" fmla="*/ 25 w 63"/>
                <a:gd name="T13" fmla="*/ 59 h 65"/>
                <a:gd name="T14" fmla="*/ 26 w 63"/>
                <a:gd name="T15" fmla="*/ 34 h 65"/>
                <a:gd name="T16" fmla="*/ 41 w 63"/>
                <a:gd name="T17" fmla="*/ 60 h 65"/>
                <a:gd name="T18" fmla="*/ 44 w 63"/>
                <a:gd name="T19" fmla="*/ 55 h 65"/>
                <a:gd name="T20" fmla="*/ 50 w 63"/>
                <a:gd name="T21" fmla="*/ 52 h 65"/>
                <a:gd name="T22" fmla="*/ 47 w 63"/>
                <a:gd name="T23" fmla="*/ 34 h 65"/>
                <a:gd name="T24" fmla="*/ 62 w 63"/>
                <a:gd name="T25" fmla="*/ 18 h 65"/>
                <a:gd name="T26" fmla="*/ 34 w 63"/>
                <a:gd name="T2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5">
                  <a:moveTo>
                    <a:pt x="34" y="2"/>
                  </a:moveTo>
                  <a:cubicBezTo>
                    <a:pt x="34" y="2"/>
                    <a:pt x="7" y="18"/>
                    <a:pt x="4" y="30"/>
                  </a:cubicBezTo>
                  <a:cubicBezTo>
                    <a:pt x="2" y="41"/>
                    <a:pt x="0" y="56"/>
                    <a:pt x="0" y="56"/>
                  </a:cubicBezTo>
                  <a:cubicBezTo>
                    <a:pt x="0" y="56"/>
                    <a:pt x="3" y="61"/>
                    <a:pt x="10" y="40"/>
                  </a:cubicBezTo>
                  <a:cubicBezTo>
                    <a:pt x="17" y="34"/>
                    <a:pt x="17" y="34"/>
                    <a:pt x="17" y="34"/>
                  </a:cubicBezTo>
                  <a:cubicBezTo>
                    <a:pt x="17" y="34"/>
                    <a:pt x="17" y="45"/>
                    <a:pt x="21" y="65"/>
                  </a:cubicBezTo>
                  <a:cubicBezTo>
                    <a:pt x="21" y="65"/>
                    <a:pt x="25" y="64"/>
                    <a:pt x="25" y="59"/>
                  </a:cubicBezTo>
                  <a:cubicBezTo>
                    <a:pt x="25" y="54"/>
                    <a:pt x="26" y="34"/>
                    <a:pt x="26" y="34"/>
                  </a:cubicBezTo>
                  <a:cubicBezTo>
                    <a:pt x="26" y="34"/>
                    <a:pt x="32" y="54"/>
                    <a:pt x="41" y="60"/>
                  </a:cubicBezTo>
                  <a:cubicBezTo>
                    <a:pt x="41" y="60"/>
                    <a:pt x="44" y="60"/>
                    <a:pt x="44" y="55"/>
                  </a:cubicBezTo>
                  <a:cubicBezTo>
                    <a:pt x="44" y="55"/>
                    <a:pt x="50" y="55"/>
                    <a:pt x="50" y="52"/>
                  </a:cubicBezTo>
                  <a:cubicBezTo>
                    <a:pt x="51" y="48"/>
                    <a:pt x="47" y="34"/>
                    <a:pt x="47" y="34"/>
                  </a:cubicBezTo>
                  <a:cubicBezTo>
                    <a:pt x="47" y="34"/>
                    <a:pt x="63" y="26"/>
                    <a:pt x="62" y="18"/>
                  </a:cubicBezTo>
                  <a:cubicBezTo>
                    <a:pt x="62" y="18"/>
                    <a:pt x="58" y="0"/>
                    <a:pt x="34" y="2"/>
                  </a:cubicBezTo>
                  <a:close/>
                </a:path>
              </a:pathLst>
            </a:cu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îṥḷïḍè"/>
            <p:cNvSpPr/>
            <p:nvPr/>
          </p:nvSpPr>
          <p:spPr bwMode="auto">
            <a:xfrm>
              <a:off x="6756" y="8232"/>
              <a:ext cx="364" cy="227"/>
            </a:xfrm>
            <a:custGeom>
              <a:avLst/>
              <a:gdLst>
                <a:gd name="T0" fmla="*/ 13 w 120"/>
                <a:gd name="T1" fmla="*/ 69 h 75"/>
                <a:gd name="T2" fmla="*/ 10 w 120"/>
                <a:gd name="T3" fmla="*/ 35 h 75"/>
                <a:gd name="T4" fmla="*/ 76 w 120"/>
                <a:gd name="T5" fmla="*/ 5 h 75"/>
                <a:gd name="T6" fmla="*/ 91 w 120"/>
                <a:gd name="T7" fmla="*/ 17 h 75"/>
                <a:gd name="T8" fmla="*/ 109 w 120"/>
                <a:gd name="T9" fmla="*/ 24 h 75"/>
                <a:gd name="T10" fmla="*/ 119 w 120"/>
                <a:gd name="T11" fmla="*/ 60 h 75"/>
                <a:gd name="T12" fmla="*/ 13 w 120"/>
                <a:gd name="T13" fmla="*/ 69 h 75"/>
              </a:gdLst>
              <a:ahLst/>
              <a:cxnLst>
                <a:cxn ang="0">
                  <a:pos x="T0" y="T1"/>
                </a:cxn>
                <a:cxn ang="0">
                  <a:pos x="T2" y="T3"/>
                </a:cxn>
                <a:cxn ang="0">
                  <a:pos x="T4" y="T5"/>
                </a:cxn>
                <a:cxn ang="0">
                  <a:pos x="T6" y="T7"/>
                </a:cxn>
                <a:cxn ang="0">
                  <a:pos x="T8" y="T9"/>
                </a:cxn>
                <a:cxn ang="0">
                  <a:pos x="T10" y="T11"/>
                </a:cxn>
                <a:cxn ang="0">
                  <a:pos x="T12" y="T13"/>
                </a:cxn>
              </a:cxnLst>
              <a:rect l="0" t="0" r="r" b="b"/>
              <a:pathLst>
                <a:path w="120" h="75">
                  <a:moveTo>
                    <a:pt x="13" y="69"/>
                  </a:moveTo>
                  <a:cubicBezTo>
                    <a:pt x="13" y="69"/>
                    <a:pt x="0" y="64"/>
                    <a:pt x="10" y="35"/>
                  </a:cubicBezTo>
                  <a:cubicBezTo>
                    <a:pt x="19" y="6"/>
                    <a:pt x="61" y="0"/>
                    <a:pt x="76" y="5"/>
                  </a:cubicBezTo>
                  <a:cubicBezTo>
                    <a:pt x="91" y="10"/>
                    <a:pt x="91" y="17"/>
                    <a:pt x="91" y="17"/>
                  </a:cubicBezTo>
                  <a:cubicBezTo>
                    <a:pt x="91" y="17"/>
                    <a:pt x="99" y="10"/>
                    <a:pt x="109" y="24"/>
                  </a:cubicBezTo>
                  <a:cubicBezTo>
                    <a:pt x="119" y="38"/>
                    <a:pt x="120" y="46"/>
                    <a:pt x="119" y="60"/>
                  </a:cubicBezTo>
                  <a:cubicBezTo>
                    <a:pt x="118" y="75"/>
                    <a:pt x="13" y="69"/>
                    <a:pt x="13" y="6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iṥľïde"/>
            <p:cNvSpPr/>
            <p:nvPr/>
          </p:nvSpPr>
          <p:spPr bwMode="auto">
            <a:xfrm>
              <a:off x="6775" y="8228"/>
              <a:ext cx="341" cy="478"/>
            </a:xfrm>
            <a:custGeom>
              <a:avLst/>
              <a:gdLst>
                <a:gd name="T0" fmla="*/ 113 w 113"/>
                <a:gd name="T1" fmla="*/ 65 h 158"/>
                <a:gd name="T2" fmla="*/ 96 w 113"/>
                <a:gd name="T3" fmla="*/ 117 h 158"/>
                <a:gd name="T4" fmla="*/ 85 w 113"/>
                <a:gd name="T5" fmla="*/ 130 h 158"/>
                <a:gd name="T6" fmla="*/ 13 w 113"/>
                <a:gd name="T7" fmla="*/ 110 h 158"/>
                <a:gd name="T8" fmla="*/ 5 w 113"/>
                <a:gd name="T9" fmla="*/ 57 h 158"/>
                <a:gd name="T10" fmla="*/ 36 w 113"/>
                <a:gd name="T11" fmla="*/ 20 h 158"/>
                <a:gd name="T12" fmla="*/ 113 w 113"/>
                <a:gd name="T13" fmla="*/ 65 h 158"/>
              </a:gdLst>
              <a:ahLst/>
              <a:cxnLst>
                <a:cxn ang="0">
                  <a:pos x="T0" y="T1"/>
                </a:cxn>
                <a:cxn ang="0">
                  <a:pos x="T2" y="T3"/>
                </a:cxn>
                <a:cxn ang="0">
                  <a:pos x="T4" y="T5"/>
                </a:cxn>
                <a:cxn ang="0">
                  <a:pos x="T6" y="T7"/>
                </a:cxn>
                <a:cxn ang="0">
                  <a:pos x="T8" y="T9"/>
                </a:cxn>
                <a:cxn ang="0">
                  <a:pos x="T10" y="T11"/>
                </a:cxn>
                <a:cxn ang="0">
                  <a:pos x="T12" y="T13"/>
                </a:cxn>
              </a:cxnLst>
              <a:rect l="0" t="0" r="r" b="b"/>
              <a:pathLst>
                <a:path w="113" h="158">
                  <a:moveTo>
                    <a:pt x="113" y="65"/>
                  </a:moveTo>
                  <a:cubicBezTo>
                    <a:pt x="113" y="87"/>
                    <a:pt x="104" y="105"/>
                    <a:pt x="96" y="117"/>
                  </a:cubicBezTo>
                  <a:cubicBezTo>
                    <a:pt x="90" y="125"/>
                    <a:pt x="85" y="130"/>
                    <a:pt x="85" y="130"/>
                  </a:cubicBezTo>
                  <a:cubicBezTo>
                    <a:pt x="85" y="130"/>
                    <a:pt x="37" y="158"/>
                    <a:pt x="13" y="110"/>
                  </a:cubicBezTo>
                  <a:cubicBezTo>
                    <a:pt x="13" y="110"/>
                    <a:pt x="0" y="83"/>
                    <a:pt x="5" y="57"/>
                  </a:cubicBezTo>
                  <a:cubicBezTo>
                    <a:pt x="8" y="43"/>
                    <a:pt x="17" y="29"/>
                    <a:pt x="36" y="20"/>
                  </a:cubicBezTo>
                  <a:cubicBezTo>
                    <a:pt x="78" y="0"/>
                    <a:pt x="113" y="29"/>
                    <a:pt x="113" y="6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sḻîḑè"/>
            <p:cNvSpPr/>
            <p:nvPr/>
          </p:nvSpPr>
          <p:spPr bwMode="auto">
            <a:xfrm>
              <a:off x="6775" y="8401"/>
              <a:ext cx="293" cy="306"/>
            </a:xfrm>
            <a:custGeom>
              <a:avLst/>
              <a:gdLst>
                <a:gd name="T0" fmla="*/ 97 w 97"/>
                <a:gd name="T1" fmla="*/ 58 h 101"/>
                <a:gd name="T2" fmla="*/ 96 w 97"/>
                <a:gd name="T3" fmla="*/ 60 h 101"/>
                <a:gd name="T4" fmla="*/ 85 w 97"/>
                <a:gd name="T5" fmla="*/ 73 h 101"/>
                <a:gd name="T6" fmla="*/ 13 w 97"/>
                <a:gd name="T7" fmla="*/ 53 h 101"/>
                <a:gd name="T8" fmla="*/ 5 w 97"/>
                <a:gd name="T9" fmla="*/ 0 h 101"/>
                <a:gd name="T10" fmla="*/ 16 w 97"/>
                <a:gd name="T11" fmla="*/ 38 h 101"/>
                <a:gd name="T12" fmla="*/ 40 w 97"/>
                <a:gd name="T13" fmla="*/ 52 h 101"/>
                <a:gd name="T14" fmla="*/ 68 w 97"/>
                <a:gd name="T15" fmla="*/ 41 h 101"/>
                <a:gd name="T16" fmla="*/ 97 w 97"/>
                <a:gd name="T17"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01">
                  <a:moveTo>
                    <a:pt x="97" y="58"/>
                  </a:moveTo>
                  <a:cubicBezTo>
                    <a:pt x="96" y="60"/>
                    <a:pt x="96" y="60"/>
                    <a:pt x="96" y="60"/>
                  </a:cubicBezTo>
                  <a:cubicBezTo>
                    <a:pt x="90" y="68"/>
                    <a:pt x="85" y="73"/>
                    <a:pt x="85" y="73"/>
                  </a:cubicBezTo>
                  <a:cubicBezTo>
                    <a:pt x="85" y="73"/>
                    <a:pt x="37" y="101"/>
                    <a:pt x="13" y="53"/>
                  </a:cubicBezTo>
                  <a:cubicBezTo>
                    <a:pt x="13" y="53"/>
                    <a:pt x="0" y="26"/>
                    <a:pt x="5" y="0"/>
                  </a:cubicBezTo>
                  <a:cubicBezTo>
                    <a:pt x="7" y="11"/>
                    <a:pt x="10" y="28"/>
                    <a:pt x="16" y="38"/>
                  </a:cubicBezTo>
                  <a:cubicBezTo>
                    <a:pt x="40" y="52"/>
                    <a:pt x="40" y="52"/>
                    <a:pt x="40" y="52"/>
                  </a:cubicBezTo>
                  <a:cubicBezTo>
                    <a:pt x="40" y="52"/>
                    <a:pt x="53" y="42"/>
                    <a:pt x="68" y="41"/>
                  </a:cubicBezTo>
                  <a:cubicBezTo>
                    <a:pt x="83" y="39"/>
                    <a:pt x="97" y="58"/>
                    <a:pt x="97" y="58"/>
                  </a:cubicBezTo>
                  <a:close/>
                </a:path>
              </a:pathLst>
            </a:cu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ṡ1iďé"/>
            <p:cNvSpPr/>
            <p:nvPr/>
          </p:nvSpPr>
          <p:spPr bwMode="auto">
            <a:xfrm>
              <a:off x="6872" y="8530"/>
              <a:ext cx="259" cy="161"/>
            </a:xfrm>
            <a:custGeom>
              <a:avLst/>
              <a:gdLst>
                <a:gd name="T0" fmla="*/ 0 w 86"/>
                <a:gd name="T1" fmla="*/ 15 h 53"/>
                <a:gd name="T2" fmla="*/ 46 w 86"/>
                <a:gd name="T3" fmla="*/ 6 h 53"/>
                <a:gd name="T4" fmla="*/ 86 w 86"/>
                <a:gd name="T5" fmla="*/ 53 h 53"/>
                <a:gd name="T6" fmla="*/ 0 w 86"/>
                <a:gd name="T7" fmla="*/ 15 h 53"/>
              </a:gdLst>
              <a:ahLst/>
              <a:cxnLst>
                <a:cxn ang="0">
                  <a:pos x="T0" y="T1"/>
                </a:cxn>
                <a:cxn ang="0">
                  <a:pos x="T2" y="T3"/>
                </a:cxn>
                <a:cxn ang="0">
                  <a:pos x="T4" y="T5"/>
                </a:cxn>
                <a:cxn ang="0">
                  <a:pos x="T6" y="T7"/>
                </a:cxn>
              </a:cxnLst>
              <a:rect l="0" t="0" r="r" b="b"/>
              <a:pathLst>
                <a:path w="86" h="53">
                  <a:moveTo>
                    <a:pt x="0" y="15"/>
                  </a:moveTo>
                  <a:cubicBezTo>
                    <a:pt x="0" y="15"/>
                    <a:pt x="12" y="0"/>
                    <a:pt x="46" y="6"/>
                  </a:cubicBezTo>
                  <a:cubicBezTo>
                    <a:pt x="79" y="11"/>
                    <a:pt x="86" y="53"/>
                    <a:pt x="86" y="53"/>
                  </a:cubicBezTo>
                  <a:lnTo>
                    <a:pt x="0" y="15"/>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ş1îḓé"/>
            <p:cNvSpPr/>
            <p:nvPr/>
          </p:nvSpPr>
          <p:spPr bwMode="auto">
            <a:xfrm>
              <a:off x="6537" y="8494"/>
              <a:ext cx="803" cy="956"/>
            </a:xfrm>
            <a:custGeom>
              <a:avLst/>
              <a:gdLst>
                <a:gd name="T0" fmla="*/ 45 w 266"/>
                <a:gd name="T1" fmla="*/ 21 h 317"/>
                <a:gd name="T2" fmla="*/ 253 w 266"/>
                <a:gd name="T3" fmla="*/ 101 h 317"/>
                <a:gd name="T4" fmla="*/ 169 w 266"/>
                <a:gd name="T5" fmla="*/ 317 h 317"/>
                <a:gd name="T6" fmla="*/ 19 w 266"/>
                <a:gd name="T7" fmla="*/ 284 h 317"/>
                <a:gd name="T8" fmla="*/ 45 w 266"/>
                <a:gd name="T9" fmla="*/ 21 h 317"/>
              </a:gdLst>
              <a:ahLst/>
              <a:cxnLst>
                <a:cxn ang="0">
                  <a:pos x="T0" y="T1"/>
                </a:cxn>
                <a:cxn ang="0">
                  <a:pos x="T2" y="T3"/>
                </a:cxn>
                <a:cxn ang="0">
                  <a:pos x="T4" y="T5"/>
                </a:cxn>
                <a:cxn ang="0">
                  <a:pos x="T6" y="T7"/>
                </a:cxn>
                <a:cxn ang="0">
                  <a:pos x="T8" y="T9"/>
                </a:cxn>
              </a:cxnLst>
              <a:rect l="0" t="0" r="r" b="b"/>
              <a:pathLst>
                <a:path w="266" h="317">
                  <a:moveTo>
                    <a:pt x="45" y="21"/>
                  </a:moveTo>
                  <a:cubicBezTo>
                    <a:pt x="111" y="0"/>
                    <a:pt x="239" y="82"/>
                    <a:pt x="253" y="101"/>
                  </a:cubicBezTo>
                  <a:cubicBezTo>
                    <a:pt x="266" y="121"/>
                    <a:pt x="169" y="317"/>
                    <a:pt x="169" y="317"/>
                  </a:cubicBezTo>
                  <a:cubicBezTo>
                    <a:pt x="169" y="317"/>
                    <a:pt x="39" y="291"/>
                    <a:pt x="19" y="284"/>
                  </a:cubicBezTo>
                  <a:cubicBezTo>
                    <a:pt x="0" y="277"/>
                    <a:pt x="7" y="34"/>
                    <a:pt x="45" y="21"/>
                  </a:cubicBez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ṥḻîdè"/>
            <p:cNvSpPr/>
            <p:nvPr/>
          </p:nvSpPr>
          <p:spPr bwMode="auto">
            <a:xfrm>
              <a:off x="6810" y="8434"/>
              <a:ext cx="58" cy="111"/>
            </a:xfrm>
            <a:custGeom>
              <a:avLst/>
              <a:gdLst>
                <a:gd name="T0" fmla="*/ 15 w 19"/>
                <a:gd name="T1" fmla="*/ 13 h 37"/>
                <a:gd name="T2" fmla="*/ 3 w 19"/>
                <a:gd name="T3" fmla="*/ 2 h 37"/>
                <a:gd name="T4" fmla="*/ 9 w 19"/>
                <a:gd name="T5" fmla="*/ 33 h 37"/>
                <a:gd name="T6" fmla="*/ 15 w 19"/>
                <a:gd name="T7" fmla="*/ 13 h 37"/>
              </a:gdLst>
              <a:ahLst/>
              <a:cxnLst>
                <a:cxn ang="0">
                  <a:pos x="T0" y="T1"/>
                </a:cxn>
                <a:cxn ang="0">
                  <a:pos x="T2" y="T3"/>
                </a:cxn>
                <a:cxn ang="0">
                  <a:pos x="T4" y="T5"/>
                </a:cxn>
                <a:cxn ang="0">
                  <a:pos x="T6" y="T7"/>
                </a:cxn>
              </a:cxnLst>
              <a:rect l="0" t="0" r="r" b="b"/>
              <a:pathLst>
                <a:path w="19" h="37">
                  <a:moveTo>
                    <a:pt x="15" y="13"/>
                  </a:moveTo>
                  <a:cubicBezTo>
                    <a:pt x="15" y="13"/>
                    <a:pt x="6" y="0"/>
                    <a:pt x="3" y="2"/>
                  </a:cubicBezTo>
                  <a:cubicBezTo>
                    <a:pt x="0" y="4"/>
                    <a:pt x="3" y="29"/>
                    <a:pt x="9" y="33"/>
                  </a:cubicBezTo>
                  <a:cubicBezTo>
                    <a:pt x="15" y="37"/>
                    <a:pt x="19" y="31"/>
                    <a:pt x="15" y="13"/>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ṧľíḑé"/>
            <p:cNvSpPr/>
            <p:nvPr/>
          </p:nvSpPr>
          <p:spPr bwMode="auto">
            <a:xfrm>
              <a:off x="7500" y="9790"/>
              <a:ext cx="283" cy="144"/>
            </a:xfrm>
            <a:custGeom>
              <a:avLst/>
              <a:gdLst>
                <a:gd name="T0" fmla="*/ 0 w 94"/>
                <a:gd name="T1" fmla="*/ 23 h 48"/>
                <a:gd name="T2" fmla="*/ 36 w 94"/>
                <a:gd name="T3" fmla="*/ 44 h 48"/>
                <a:gd name="T4" fmla="*/ 72 w 94"/>
                <a:gd name="T5" fmla="*/ 46 h 48"/>
                <a:gd name="T6" fmla="*/ 78 w 94"/>
                <a:gd name="T7" fmla="*/ 43 h 48"/>
                <a:gd name="T8" fmla="*/ 60 w 94"/>
                <a:gd name="T9" fmla="*/ 23 h 48"/>
                <a:gd name="T10" fmla="*/ 83 w 94"/>
                <a:gd name="T11" fmla="*/ 14 h 48"/>
                <a:gd name="T12" fmla="*/ 94 w 94"/>
                <a:gd name="T13" fmla="*/ 13 h 48"/>
                <a:gd name="T14" fmla="*/ 77 w 94"/>
                <a:gd name="T15" fmla="*/ 2 h 48"/>
                <a:gd name="T16" fmla="*/ 30 w 94"/>
                <a:gd name="T17" fmla="*/ 3 h 48"/>
                <a:gd name="T18" fmla="*/ 0 w 94"/>
                <a:gd name="T19"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48">
                  <a:moveTo>
                    <a:pt x="0" y="23"/>
                  </a:moveTo>
                  <a:cubicBezTo>
                    <a:pt x="0" y="23"/>
                    <a:pt x="26" y="40"/>
                    <a:pt x="36" y="44"/>
                  </a:cubicBezTo>
                  <a:cubicBezTo>
                    <a:pt x="46" y="48"/>
                    <a:pt x="72" y="46"/>
                    <a:pt x="72" y="46"/>
                  </a:cubicBezTo>
                  <a:cubicBezTo>
                    <a:pt x="78" y="43"/>
                    <a:pt x="78" y="43"/>
                    <a:pt x="78" y="43"/>
                  </a:cubicBezTo>
                  <a:cubicBezTo>
                    <a:pt x="78" y="43"/>
                    <a:pt x="60" y="25"/>
                    <a:pt x="60" y="23"/>
                  </a:cubicBezTo>
                  <a:cubicBezTo>
                    <a:pt x="60" y="21"/>
                    <a:pt x="79" y="11"/>
                    <a:pt x="83" y="14"/>
                  </a:cubicBezTo>
                  <a:cubicBezTo>
                    <a:pt x="90" y="20"/>
                    <a:pt x="94" y="13"/>
                    <a:pt x="94" y="13"/>
                  </a:cubicBezTo>
                  <a:cubicBezTo>
                    <a:pt x="94" y="13"/>
                    <a:pt x="83" y="4"/>
                    <a:pt x="77" y="2"/>
                  </a:cubicBezTo>
                  <a:cubicBezTo>
                    <a:pt x="70" y="0"/>
                    <a:pt x="30" y="3"/>
                    <a:pt x="30" y="3"/>
                  </a:cubicBezTo>
                  <a:lnTo>
                    <a:pt x="0" y="23"/>
                  </a:ln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ṩlïḓé"/>
            <p:cNvSpPr/>
            <p:nvPr/>
          </p:nvSpPr>
          <p:spPr bwMode="auto">
            <a:xfrm>
              <a:off x="7144" y="8800"/>
              <a:ext cx="446" cy="1061"/>
            </a:xfrm>
            <a:custGeom>
              <a:avLst/>
              <a:gdLst>
                <a:gd name="T0" fmla="*/ 52 w 148"/>
                <a:gd name="T1" fmla="*/ 0 h 352"/>
                <a:gd name="T2" fmla="*/ 74 w 148"/>
                <a:gd name="T3" fmla="*/ 190 h 352"/>
                <a:gd name="T4" fmla="*/ 148 w 148"/>
                <a:gd name="T5" fmla="*/ 331 h 352"/>
                <a:gd name="T6" fmla="*/ 118 w 148"/>
                <a:gd name="T7" fmla="*/ 351 h 352"/>
                <a:gd name="T8" fmla="*/ 17 w 148"/>
                <a:gd name="T9" fmla="*/ 200 h 352"/>
                <a:gd name="T10" fmla="*/ 0 w 148"/>
                <a:gd name="T11" fmla="*/ 104 h 352"/>
                <a:gd name="T12" fmla="*/ 52 w 14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48" h="352">
                  <a:moveTo>
                    <a:pt x="52" y="0"/>
                  </a:moveTo>
                  <a:cubicBezTo>
                    <a:pt x="75" y="38"/>
                    <a:pt x="67" y="174"/>
                    <a:pt x="74" y="190"/>
                  </a:cubicBezTo>
                  <a:cubicBezTo>
                    <a:pt x="81" y="205"/>
                    <a:pt x="148" y="331"/>
                    <a:pt x="148" y="331"/>
                  </a:cubicBezTo>
                  <a:cubicBezTo>
                    <a:pt x="148" y="331"/>
                    <a:pt x="141" y="352"/>
                    <a:pt x="118" y="351"/>
                  </a:cubicBezTo>
                  <a:cubicBezTo>
                    <a:pt x="118" y="351"/>
                    <a:pt x="19" y="229"/>
                    <a:pt x="17" y="200"/>
                  </a:cubicBezTo>
                  <a:cubicBezTo>
                    <a:pt x="15" y="170"/>
                    <a:pt x="1" y="128"/>
                    <a:pt x="0" y="104"/>
                  </a:cubicBezTo>
                  <a:cubicBezTo>
                    <a:pt x="0" y="46"/>
                    <a:pt x="52" y="0"/>
                    <a:pt x="52" y="0"/>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ï$ľîḋê"/>
            <p:cNvSpPr/>
            <p:nvPr/>
          </p:nvSpPr>
          <p:spPr bwMode="auto">
            <a:xfrm>
              <a:off x="6475" y="9351"/>
              <a:ext cx="414" cy="1397"/>
            </a:xfrm>
            <a:custGeom>
              <a:avLst/>
              <a:gdLst>
                <a:gd name="T0" fmla="*/ 39 w 137"/>
                <a:gd name="T1" fmla="*/ 0 h 463"/>
                <a:gd name="T2" fmla="*/ 12 w 137"/>
                <a:gd name="T3" fmla="*/ 106 h 463"/>
                <a:gd name="T4" fmla="*/ 65 w 137"/>
                <a:gd name="T5" fmla="*/ 262 h 463"/>
                <a:gd name="T6" fmla="*/ 0 w 137"/>
                <a:gd name="T7" fmla="*/ 463 h 463"/>
                <a:gd name="T8" fmla="*/ 119 w 137"/>
                <a:gd name="T9" fmla="*/ 463 h 463"/>
                <a:gd name="T10" fmla="*/ 92 w 137"/>
                <a:gd name="T11" fmla="*/ 442 h 463"/>
                <a:gd name="T12" fmla="*/ 58 w 137"/>
                <a:gd name="T13" fmla="*/ 413 h 463"/>
                <a:gd name="T14" fmla="*/ 131 w 137"/>
                <a:gd name="T15" fmla="*/ 275 h 463"/>
                <a:gd name="T16" fmla="*/ 125 w 137"/>
                <a:gd name="T17" fmla="*/ 133 h 463"/>
                <a:gd name="T18" fmla="*/ 39 w 137"/>
                <a:gd name="T19"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463">
                  <a:moveTo>
                    <a:pt x="39" y="0"/>
                  </a:moveTo>
                  <a:cubicBezTo>
                    <a:pt x="39" y="0"/>
                    <a:pt x="12" y="33"/>
                    <a:pt x="12" y="106"/>
                  </a:cubicBezTo>
                  <a:cubicBezTo>
                    <a:pt x="12" y="150"/>
                    <a:pt x="65" y="262"/>
                    <a:pt x="65" y="262"/>
                  </a:cubicBezTo>
                  <a:cubicBezTo>
                    <a:pt x="65" y="262"/>
                    <a:pt x="26" y="285"/>
                    <a:pt x="0" y="463"/>
                  </a:cubicBezTo>
                  <a:cubicBezTo>
                    <a:pt x="119" y="463"/>
                    <a:pt x="119" y="463"/>
                    <a:pt x="119" y="463"/>
                  </a:cubicBezTo>
                  <a:cubicBezTo>
                    <a:pt x="119" y="463"/>
                    <a:pt x="132" y="453"/>
                    <a:pt x="92" y="442"/>
                  </a:cubicBezTo>
                  <a:cubicBezTo>
                    <a:pt x="51" y="431"/>
                    <a:pt x="58" y="413"/>
                    <a:pt x="58" y="413"/>
                  </a:cubicBezTo>
                  <a:cubicBezTo>
                    <a:pt x="58" y="413"/>
                    <a:pt x="137" y="307"/>
                    <a:pt x="131" y="275"/>
                  </a:cubicBezTo>
                  <a:cubicBezTo>
                    <a:pt x="126" y="243"/>
                    <a:pt x="125" y="133"/>
                    <a:pt x="125" y="133"/>
                  </a:cubicBezTo>
                  <a:lnTo>
                    <a:pt x="39"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ïṩḷidè"/>
            <p:cNvSpPr/>
            <p:nvPr/>
          </p:nvSpPr>
          <p:spPr bwMode="auto">
            <a:xfrm>
              <a:off x="6503" y="9325"/>
              <a:ext cx="1547" cy="1427"/>
            </a:xfrm>
            <a:custGeom>
              <a:avLst/>
              <a:gdLst>
                <a:gd name="T0" fmla="*/ 384 w 512"/>
                <a:gd name="T1" fmla="*/ 472 h 473"/>
                <a:gd name="T2" fmla="*/ 367 w 512"/>
                <a:gd name="T3" fmla="*/ 429 h 473"/>
                <a:gd name="T4" fmla="*/ 367 w 512"/>
                <a:gd name="T5" fmla="*/ 429 h 473"/>
                <a:gd name="T6" fmla="*/ 354 w 512"/>
                <a:gd name="T7" fmla="*/ 415 h 473"/>
                <a:gd name="T8" fmla="*/ 293 w 512"/>
                <a:gd name="T9" fmla="*/ 298 h 473"/>
                <a:gd name="T10" fmla="*/ 116 w 512"/>
                <a:gd name="T11" fmla="*/ 162 h 473"/>
                <a:gd name="T12" fmla="*/ 30 w 512"/>
                <a:gd name="T13" fmla="*/ 123 h 473"/>
                <a:gd name="T14" fmla="*/ 30 w 512"/>
                <a:gd name="T15" fmla="*/ 9 h 473"/>
                <a:gd name="T16" fmla="*/ 180 w 512"/>
                <a:gd name="T17" fmla="*/ 42 h 473"/>
                <a:gd name="T18" fmla="*/ 352 w 512"/>
                <a:gd name="T19" fmla="*/ 240 h 473"/>
                <a:gd name="T20" fmla="*/ 410 w 512"/>
                <a:gd name="T21" fmla="*/ 415 h 473"/>
                <a:gd name="T22" fmla="*/ 512 w 512"/>
                <a:gd name="T23" fmla="*/ 473 h 473"/>
                <a:gd name="T24" fmla="*/ 384 w 512"/>
                <a:gd name="T25" fmla="*/ 47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473">
                  <a:moveTo>
                    <a:pt x="384" y="472"/>
                  </a:moveTo>
                  <a:cubicBezTo>
                    <a:pt x="384" y="472"/>
                    <a:pt x="390" y="460"/>
                    <a:pt x="367" y="429"/>
                  </a:cubicBezTo>
                  <a:cubicBezTo>
                    <a:pt x="367" y="429"/>
                    <a:pt x="367" y="429"/>
                    <a:pt x="367" y="429"/>
                  </a:cubicBezTo>
                  <a:cubicBezTo>
                    <a:pt x="363" y="425"/>
                    <a:pt x="359" y="420"/>
                    <a:pt x="354" y="415"/>
                  </a:cubicBezTo>
                  <a:cubicBezTo>
                    <a:pt x="317" y="374"/>
                    <a:pt x="293" y="298"/>
                    <a:pt x="293" y="298"/>
                  </a:cubicBezTo>
                  <a:cubicBezTo>
                    <a:pt x="281" y="292"/>
                    <a:pt x="116" y="162"/>
                    <a:pt x="116" y="162"/>
                  </a:cubicBezTo>
                  <a:cubicBezTo>
                    <a:pt x="116" y="162"/>
                    <a:pt x="61" y="160"/>
                    <a:pt x="30" y="123"/>
                  </a:cubicBezTo>
                  <a:cubicBezTo>
                    <a:pt x="0" y="86"/>
                    <a:pt x="30" y="9"/>
                    <a:pt x="30" y="9"/>
                  </a:cubicBezTo>
                  <a:cubicBezTo>
                    <a:pt x="52" y="0"/>
                    <a:pt x="180" y="42"/>
                    <a:pt x="180" y="42"/>
                  </a:cubicBezTo>
                  <a:cubicBezTo>
                    <a:pt x="197" y="131"/>
                    <a:pt x="329" y="176"/>
                    <a:pt x="352" y="240"/>
                  </a:cubicBezTo>
                  <a:cubicBezTo>
                    <a:pt x="375" y="304"/>
                    <a:pt x="410" y="415"/>
                    <a:pt x="410" y="415"/>
                  </a:cubicBezTo>
                  <a:cubicBezTo>
                    <a:pt x="443" y="443"/>
                    <a:pt x="500" y="431"/>
                    <a:pt x="512" y="473"/>
                  </a:cubicBezTo>
                  <a:lnTo>
                    <a:pt x="384" y="472"/>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íṩḷïḋé"/>
            <p:cNvSpPr/>
            <p:nvPr/>
          </p:nvSpPr>
          <p:spPr bwMode="auto">
            <a:xfrm>
              <a:off x="7611" y="10547"/>
              <a:ext cx="439" cy="204"/>
            </a:xfrm>
            <a:custGeom>
              <a:avLst/>
              <a:gdLst>
                <a:gd name="T0" fmla="*/ 17 w 145"/>
                <a:gd name="T1" fmla="*/ 67 h 68"/>
                <a:gd name="T2" fmla="*/ 0 w 145"/>
                <a:gd name="T3" fmla="*/ 24 h 68"/>
                <a:gd name="T4" fmla="*/ 0 w 145"/>
                <a:gd name="T5" fmla="*/ 24 h 68"/>
                <a:gd name="T6" fmla="*/ 43 w 145"/>
                <a:gd name="T7" fmla="*/ 10 h 68"/>
                <a:gd name="T8" fmla="*/ 145 w 145"/>
                <a:gd name="T9" fmla="*/ 68 h 68"/>
                <a:gd name="T10" fmla="*/ 17 w 145"/>
                <a:gd name="T11" fmla="*/ 67 h 68"/>
              </a:gdLst>
              <a:ahLst/>
              <a:cxnLst>
                <a:cxn ang="0">
                  <a:pos x="T0" y="T1"/>
                </a:cxn>
                <a:cxn ang="0">
                  <a:pos x="T2" y="T3"/>
                </a:cxn>
                <a:cxn ang="0">
                  <a:pos x="T4" y="T5"/>
                </a:cxn>
                <a:cxn ang="0">
                  <a:pos x="T6" y="T7"/>
                </a:cxn>
                <a:cxn ang="0">
                  <a:pos x="T8" y="T9"/>
                </a:cxn>
                <a:cxn ang="0">
                  <a:pos x="T10" y="T11"/>
                </a:cxn>
              </a:cxnLst>
              <a:rect l="0" t="0" r="r" b="b"/>
              <a:pathLst>
                <a:path w="145" h="68">
                  <a:moveTo>
                    <a:pt x="17" y="67"/>
                  </a:moveTo>
                  <a:cubicBezTo>
                    <a:pt x="17" y="67"/>
                    <a:pt x="23" y="55"/>
                    <a:pt x="0" y="24"/>
                  </a:cubicBezTo>
                  <a:cubicBezTo>
                    <a:pt x="0" y="24"/>
                    <a:pt x="0" y="24"/>
                    <a:pt x="0" y="24"/>
                  </a:cubicBezTo>
                  <a:cubicBezTo>
                    <a:pt x="12" y="0"/>
                    <a:pt x="43" y="10"/>
                    <a:pt x="43" y="10"/>
                  </a:cubicBezTo>
                  <a:cubicBezTo>
                    <a:pt x="76" y="38"/>
                    <a:pt x="133" y="26"/>
                    <a:pt x="145" y="68"/>
                  </a:cubicBezTo>
                  <a:lnTo>
                    <a:pt x="17" y="67"/>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iṧ1îḓê"/>
            <p:cNvSpPr/>
            <p:nvPr/>
          </p:nvSpPr>
          <p:spPr bwMode="auto">
            <a:xfrm>
              <a:off x="6582" y="9301"/>
              <a:ext cx="474" cy="180"/>
            </a:xfrm>
            <a:custGeom>
              <a:avLst/>
              <a:gdLst>
                <a:gd name="T0" fmla="*/ 0 w 157"/>
                <a:gd name="T1" fmla="*/ 30 h 60"/>
                <a:gd name="T2" fmla="*/ 157 w 157"/>
                <a:gd name="T3" fmla="*/ 60 h 60"/>
                <a:gd name="T4" fmla="*/ 154 w 157"/>
                <a:gd name="T5" fmla="*/ 50 h 60"/>
                <a:gd name="T6" fmla="*/ 4 w 157"/>
                <a:gd name="T7" fmla="*/ 17 h 60"/>
                <a:gd name="T8" fmla="*/ 0 w 157"/>
                <a:gd name="T9" fmla="*/ 30 h 60"/>
              </a:gdLst>
              <a:ahLst/>
              <a:cxnLst>
                <a:cxn ang="0">
                  <a:pos x="T0" y="T1"/>
                </a:cxn>
                <a:cxn ang="0">
                  <a:pos x="T2" y="T3"/>
                </a:cxn>
                <a:cxn ang="0">
                  <a:pos x="T4" y="T5"/>
                </a:cxn>
                <a:cxn ang="0">
                  <a:pos x="T6" y="T7"/>
                </a:cxn>
                <a:cxn ang="0">
                  <a:pos x="T8" y="T9"/>
                </a:cxn>
              </a:cxnLst>
              <a:rect l="0" t="0" r="r" b="b"/>
              <a:pathLst>
                <a:path w="157" h="60">
                  <a:moveTo>
                    <a:pt x="0" y="30"/>
                  </a:moveTo>
                  <a:cubicBezTo>
                    <a:pt x="0" y="30"/>
                    <a:pt x="5" y="4"/>
                    <a:pt x="157" y="60"/>
                  </a:cubicBezTo>
                  <a:cubicBezTo>
                    <a:pt x="154" y="50"/>
                    <a:pt x="154" y="50"/>
                    <a:pt x="154" y="50"/>
                  </a:cubicBezTo>
                  <a:cubicBezTo>
                    <a:pt x="154" y="50"/>
                    <a:pt x="62" y="0"/>
                    <a:pt x="4" y="17"/>
                  </a:cubicBezTo>
                  <a:lnTo>
                    <a:pt x="0" y="3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ïṣḻíḑè"/>
            <p:cNvSpPr/>
            <p:nvPr/>
          </p:nvSpPr>
          <p:spPr bwMode="auto">
            <a:xfrm>
              <a:off x="6771" y="8642"/>
              <a:ext cx="201" cy="660"/>
            </a:xfrm>
            <a:custGeom>
              <a:avLst/>
              <a:gdLst>
                <a:gd name="T0" fmla="*/ 66 w 66"/>
                <a:gd name="T1" fmla="*/ 0 h 219"/>
                <a:gd name="T2" fmla="*/ 22 w 66"/>
                <a:gd name="T3" fmla="*/ 96 h 219"/>
                <a:gd name="T4" fmla="*/ 0 w 66"/>
                <a:gd name="T5" fmla="*/ 219 h 219"/>
                <a:gd name="T6" fmla="*/ 27 w 66"/>
                <a:gd name="T7" fmla="*/ 108 h 219"/>
                <a:gd name="T8" fmla="*/ 66 w 66"/>
                <a:gd name="T9" fmla="*/ 0 h 219"/>
              </a:gdLst>
              <a:ahLst/>
              <a:cxnLst>
                <a:cxn ang="0">
                  <a:pos x="T0" y="T1"/>
                </a:cxn>
                <a:cxn ang="0">
                  <a:pos x="T2" y="T3"/>
                </a:cxn>
                <a:cxn ang="0">
                  <a:pos x="T4" y="T5"/>
                </a:cxn>
                <a:cxn ang="0">
                  <a:pos x="T6" y="T7"/>
                </a:cxn>
                <a:cxn ang="0">
                  <a:pos x="T8" y="T9"/>
                </a:cxn>
              </a:cxnLst>
              <a:rect l="0" t="0" r="r" b="b"/>
              <a:pathLst>
                <a:path w="66" h="219">
                  <a:moveTo>
                    <a:pt x="66" y="0"/>
                  </a:moveTo>
                  <a:cubicBezTo>
                    <a:pt x="66" y="0"/>
                    <a:pt x="37" y="52"/>
                    <a:pt x="22" y="96"/>
                  </a:cubicBezTo>
                  <a:cubicBezTo>
                    <a:pt x="12" y="124"/>
                    <a:pt x="0" y="219"/>
                    <a:pt x="0" y="219"/>
                  </a:cubicBezTo>
                  <a:cubicBezTo>
                    <a:pt x="0" y="219"/>
                    <a:pt x="18" y="139"/>
                    <a:pt x="27" y="108"/>
                  </a:cubicBezTo>
                  <a:cubicBezTo>
                    <a:pt x="34" y="84"/>
                    <a:pt x="66" y="0"/>
                    <a:pt x="66" y="0"/>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ŝlíḑé"/>
            <p:cNvSpPr/>
            <p:nvPr/>
          </p:nvSpPr>
          <p:spPr bwMode="auto">
            <a:xfrm>
              <a:off x="8464" y="8911"/>
              <a:ext cx="341" cy="966"/>
            </a:xfrm>
            <a:custGeom>
              <a:avLst/>
              <a:gdLst>
                <a:gd name="T0" fmla="*/ 56 w 113"/>
                <a:gd name="T1" fmla="*/ 0 h 320"/>
                <a:gd name="T2" fmla="*/ 17 w 113"/>
                <a:gd name="T3" fmla="*/ 62 h 320"/>
                <a:gd name="T4" fmla="*/ 56 w 113"/>
                <a:gd name="T5" fmla="*/ 159 h 320"/>
                <a:gd name="T6" fmla="*/ 0 w 113"/>
                <a:gd name="T7" fmla="*/ 297 h 320"/>
                <a:gd name="T8" fmla="*/ 25 w 113"/>
                <a:gd name="T9" fmla="*/ 320 h 320"/>
                <a:gd name="T10" fmla="*/ 110 w 113"/>
                <a:gd name="T11" fmla="*/ 146 h 320"/>
                <a:gd name="T12" fmla="*/ 56 w 113"/>
                <a:gd name="T13" fmla="*/ 0 h 320"/>
              </a:gdLst>
              <a:ahLst/>
              <a:cxnLst>
                <a:cxn ang="0">
                  <a:pos x="T0" y="T1"/>
                </a:cxn>
                <a:cxn ang="0">
                  <a:pos x="T2" y="T3"/>
                </a:cxn>
                <a:cxn ang="0">
                  <a:pos x="T4" y="T5"/>
                </a:cxn>
                <a:cxn ang="0">
                  <a:pos x="T6" y="T7"/>
                </a:cxn>
                <a:cxn ang="0">
                  <a:pos x="T8" y="T9"/>
                </a:cxn>
                <a:cxn ang="0">
                  <a:pos x="T10" y="T11"/>
                </a:cxn>
                <a:cxn ang="0">
                  <a:pos x="T12" y="T13"/>
                </a:cxn>
              </a:cxnLst>
              <a:rect l="0" t="0" r="r" b="b"/>
              <a:pathLst>
                <a:path w="113" h="320">
                  <a:moveTo>
                    <a:pt x="56" y="0"/>
                  </a:moveTo>
                  <a:cubicBezTo>
                    <a:pt x="56" y="0"/>
                    <a:pt x="23" y="26"/>
                    <a:pt x="17" y="62"/>
                  </a:cubicBezTo>
                  <a:cubicBezTo>
                    <a:pt x="17" y="62"/>
                    <a:pt x="56" y="149"/>
                    <a:pt x="56" y="159"/>
                  </a:cubicBezTo>
                  <a:cubicBezTo>
                    <a:pt x="56" y="169"/>
                    <a:pt x="0" y="297"/>
                    <a:pt x="0" y="297"/>
                  </a:cubicBezTo>
                  <a:cubicBezTo>
                    <a:pt x="25" y="320"/>
                    <a:pt x="25" y="320"/>
                    <a:pt x="25" y="320"/>
                  </a:cubicBezTo>
                  <a:cubicBezTo>
                    <a:pt x="25" y="320"/>
                    <a:pt x="113" y="164"/>
                    <a:pt x="110" y="146"/>
                  </a:cubicBezTo>
                  <a:cubicBezTo>
                    <a:pt x="107" y="128"/>
                    <a:pt x="95" y="80"/>
                    <a:pt x="56" y="0"/>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işliďé"/>
            <p:cNvSpPr/>
            <p:nvPr/>
          </p:nvSpPr>
          <p:spPr bwMode="auto">
            <a:xfrm>
              <a:off x="8273" y="9805"/>
              <a:ext cx="266" cy="201"/>
            </a:xfrm>
            <a:custGeom>
              <a:avLst/>
              <a:gdLst>
                <a:gd name="T0" fmla="*/ 63 w 88"/>
                <a:gd name="T1" fmla="*/ 1 h 67"/>
                <a:gd name="T2" fmla="*/ 29 w 88"/>
                <a:gd name="T3" fmla="*/ 6 h 67"/>
                <a:gd name="T4" fmla="*/ 7 w 88"/>
                <a:gd name="T5" fmla="*/ 24 h 67"/>
                <a:gd name="T6" fmla="*/ 18 w 88"/>
                <a:gd name="T7" fmla="*/ 26 h 67"/>
                <a:gd name="T8" fmla="*/ 35 w 88"/>
                <a:gd name="T9" fmla="*/ 24 h 67"/>
                <a:gd name="T10" fmla="*/ 0 w 88"/>
                <a:gd name="T11" fmla="*/ 49 h 67"/>
                <a:gd name="T12" fmla="*/ 9 w 88"/>
                <a:gd name="T13" fmla="*/ 54 h 67"/>
                <a:gd name="T14" fmla="*/ 34 w 88"/>
                <a:gd name="T15" fmla="*/ 59 h 67"/>
                <a:gd name="T16" fmla="*/ 58 w 88"/>
                <a:gd name="T17" fmla="*/ 65 h 67"/>
                <a:gd name="T18" fmla="*/ 88 w 88"/>
                <a:gd name="T19" fmla="*/ 24 h 67"/>
                <a:gd name="T20" fmla="*/ 63 w 88"/>
                <a:gd name="T21"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67">
                  <a:moveTo>
                    <a:pt x="63" y="1"/>
                  </a:moveTo>
                  <a:cubicBezTo>
                    <a:pt x="63" y="1"/>
                    <a:pt x="37" y="0"/>
                    <a:pt x="29" y="6"/>
                  </a:cubicBezTo>
                  <a:cubicBezTo>
                    <a:pt x="21" y="13"/>
                    <a:pt x="7" y="24"/>
                    <a:pt x="7" y="24"/>
                  </a:cubicBezTo>
                  <a:cubicBezTo>
                    <a:pt x="7" y="24"/>
                    <a:pt x="10" y="31"/>
                    <a:pt x="18" y="26"/>
                  </a:cubicBezTo>
                  <a:cubicBezTo>
                    <a:pt x="25" y="21"/>
                    <a:pt x="35" y="24"/>
                    <a:pt x="35" y="24"/>
                  </a:cubicBezTo>
                  <a:cubicBezTo>
                    <a:pt x="35" y="24"/>
                    <a:pt x="14" y="51"/>
                    <a:pt x="0" y="49"/>
                  </a:cubicBezTo>
                  <a:cubicBezTo>
                    <a:pt x="0" y="49"/>
                    <a:pt x="4" y="52"/>
                    <a:pt x="9" y="54"/>
                  </a:cubicBezTo>
                  <a:cubicBezTo>
                    <a:pt x="15" y="56"/>
                    <a:pt x="34" y="59"/>
                    <a:pt x="34" y="59"/>
                  </a:cubicBezTo>
                  <a:cubicBezTo>
                    <a:pt x="34" y="59"/>
                    <a:pt x="38" y="67"/>
                    <a:pt x="58" y="65"/>
                  </a:cubicBezTo>
                  <a:cubicBezTo>
                    <a:pt x="78" y="62"/>
                    <a:pt x="88" y="24"/>
                    <a:pt x="88" y="24"/>
                  </a:cubicBezTo>
                  <a:cubicBezTo>
                    <a:pt x="88" y="24"/>
                    <a:pt x="82" y="6"/>
                    <a:pt x="63" y="1"/>
                  </a:cubicBezTo>
                  <a:close/>
                </a:path>
              </a:pathLst>
            </a:custGeom>
            <a:solidFill>
              <a:srgbClr val="EFB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íṩľîḑé"/>
            <p:cNvSpPr/>
            <p:nvPr/>
          </p:nvSpPr>
          <p:spPr bwMode="auto">
            <a:xfrm>
              <a:off x="9015" y="8459"/>
              <a:ext cx="360" cy="272"/>
            </a:xfrm>
            <a:custGeom>
              <a:avLst/>
              <a:gdLst>
                <a:gd name="T0" fmla="*/ 116 w 192"/>
                <a:gd name="T1" fmla="*/ 81 h 145"/>
                <a:gd name="T2" fmla="*/ 192 w 192"/>
                <a:gd name="T3" fmla="*/ 145 h 145"/>
                <a:gd name="T4" fmla="*/ 113 w 192"/>
                <a:gd name="T5" fmla="*/ 45 h 145"/>
                <a:gd name="T6" fmla="*/ 92 w 192"/>
                <a:gd name="T7" fmla="*/ 19 h 145"/>
                <a:gd name="T8" fmla="*/ 90 w 192"/>
                <a:gd name="T9" fmla="*/ 55 h 145"/>
                <a:gd name="T10" fmla="*/ 90 w 192"/>
                <a:gd name="T11" fmla="*/ 79 h 145"/>
                <a:gd name="T12" fmla="*/ 0 w 192"/>
                <a:gd name="T13" fmla="*/ 0 h 145"/>
                <a:gd name="T14" fmla="*/ 93 w 192"/>
                <a:gd name="T15" fmla="*/ 114 h 145"/>
                <a:gd name="T16" fmla="*/ 114 w 192"/>
                <a:gd name="T17" fmla="*/ 140 h 145"/>
                <a:gd name="T18" fmla="*/ 114 w 192"/>
                <a:gd name="T19" fmla="*/ 106 h 145"/>
                <a:gd name="T20" fmla="*/ 116 w 192"/>
                <a:gd name="T2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45">
                  <a:moveTo>
                    <a:pt x="116" y="81"/>
                  </a:moveTo>
                  <a:lnTo>
                    <a:pt x="192" y="145"/>
                  </a:lnTo>
                  <a:lnTo>
                    <a:pt x="113" y="45"/>
                  </a:lnTo>
                  <a:lnTo>
                    <a:pt x="92" y="19"/>
                  </a:lnTo>
                  <a:lnTo>
                    <a:pt x="90" y="55"/>
                  </a:lnTo>
                  <a:lnTo>
                    <a:pt x="90" y="79"/>
                  </a:lnTo>
                  <a:lnTo>
                    <a:pt x="0" y="0"/>
                  </a:lnTo>
                  <a:lnTo>
                    <a:pt x="93" y="114"/>
                  </a:lnTo>
                  <a:lnTo>
                    <a:pt x="114" y="140"/>
                  </a:lnTo>
                  <a:lnTo>
                    <a:pt x="114" y="106"/>
                  </a:lnTo>
                  <a:lnTo>
                    <a:pt x="116" y="81"/>
                  </a:lnTo>
                  <a:close/>
                </a:path>
              </a:pathLst>
            </a:custGeom>
            <a:solidFill>
              <a:srgbClr val="FFD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iṥḷíďè"/>
            <p:cNvSpPr/>
            <p:nvPr/>
          </p:nvSpPr>
          <p:spPr bwMode="auto">
            <a:xfrm>
              <a:off x="9144" y="10006"/>
              <a:ext cx="231" cy="396"/>
            </a:xfrm>
            <a:custGeom>
              <a:avLst/>
              <a:gdLst>
                <a:gd name="T0" fmla="*/ 63 w 123"/>
                <a:gd name="T1" fmla="*/ 85 h 211"/>
                <a:gd name="T2" fmla="*/ 115 w 123"/>
                <a:gd name="T3" fmla="*/ 0 h 211"/>
                <a:gd name="T4" fmla="*/ 28 w 123"/>
                <a:gd name="T5" fmla="*/ 93 h 211"/>
                <a:gd name="T6" fmla="*/ 5 w 123"/>
                <a:gd name="T7" fmla="*/ 119 h 211"/>
                <a:gd name="T8" fmla="*/ 39 w 123"/>
                <a:gd name="T9" fmla="*/ 114 h 211"/>
                <a:gd name="T10" fmla="*/ 65 w 123"/>
                <a:gd name="T11" fmla="*/ 109 h 211"/>
                <a:gd name="T12" fmla="*/ 0 w 123"/>
                <a:gd name="T13" fmla="*/ 211 h 211"/>
                <a:gd name="T14" fmla="*/ 100 w 123"/>
                <a:gd name="T15" fmla="*/ 101 h 211"/>
                <a:gd name="T16" fmla="*/ 123 w 123"/>
                <a:gd name="T17" fmla="*/ 77 h 211"/>
                <a:gd name="T18" fmla="*/ 87 w 123"/>
                <a:gd name="T19" fmla="*/ 82 h 211"/>
                <a:gd name="T20" fmla="*/ 63 w 123"/>
                <a:gd name="T21" fmla="*/ 8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11">
                  <a:moveTo>
                    <a:pt x="63" y="85"/>
                  </a:moveTo>
                  <a:lnTo>
                    <a:pt x="115" y="0"/>
                  </a:lnTo>
                  <a:lnTo>
                    <a:pt x="28" y="93"/>
                  </a:lnTo>
                  <a:lnTo>
                    <a:pt x="5" y="119"/>
                  </a:lnTo>
                  <a:lnTo>
                    <a:pt x="39" y="114"/>
                  </a:lnTo>
                  <a:lnTo>
                    <a:pt x="65" y="109"/>
                  </a:lnTo>
                  <a:lnTo>
                    <a:pt x="0" y="211"/>
                  </a:lnTo>
                  <a:lnTo>
                    <a:pt x="100" y="101"/>
                  </a:lnTo>
                  <a:lnTo>
                    <a:pt x="123" y="77"/>
                  </a:lnTo>
                  <a:lnTo>
                    <a:pt x="87" y="82"/>
                  </a:lnTo>
                  <a:lnTo>
                    <a:pt x="63" y="85"/>
                  </a:lnTo>
                  <a:close/>
                </a:path>
              </a:pathLst>
            </a:custGeom>
            <a:solidFill>
              <a:srgbClr val="FFD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šḷïdé"/>
            <p:cNvSpPr/>
            <p:nvPr/>
          </p:nvSpPr>
          <p:spPr bwMode="auto">
            <a:xfrm>
              <a:off x="4150" y="10752"/>
              <a:ext cx="1058" cy="698"/>
            </a:xfrm>
            <a:custGeom>
              <a:avLst/>
              <a:gdLst>
                <a:gd name="T0" fmla="*/ 336 w 564"/>
                <a:gd name="T1" fmla="*/ 0 h 372"/>
                <a:gd name="T2" fmla="*/ 411 w 564"/>
                <a:gd name="T3" fmla="*/ 61 h 372"/>
                <a:gd name="T4" fmla="*/ 0 w 564"/>
                <a:gd name="T5" fmla="*/ 372 h 372"/>
                <a:gd name="T6" fmla="*/ 178 w 564"/>
                <a:gd name="T7" fmla="*/ 372 h 372"/>
                <a:gd name="T8" fmla="*/ 564 w 564"/>
                <a:gd name="T9" fmla="*/ 0 h 372"/>
                <a:gd name="T10" fmla="*/ 336 w 564"/>
                <a:gd name="T11" fmla="*/ 0 h 372"/>
              </a:gdLst>
              <a:ahLst/>
              <a:cxnLst>
                <a:cxn ang="0">
                  <a:pos x="T0" y="T1"/>
                </a:cxn>
                <a:cxn ang="0">
                  <a:pos x="T2" y="T3"/>
                </a:cxn>
                <a:cxn ang="0">
                  <a:pos x="T4" y="T5"/>
                </a:cxn>
                <a:cxn ang="0">
                  <a:pos x="T6" y="T7"/>
                </a:cxn>
                <a:cxn ang="0">
                  <a:pos x="T8" y="T9"/>
                </a:cxn>
                <a:cxn ang="0">
                  <a:pos x="T10" y="T11"/>
                </a:cxn>
              </a:cxnLst>
              <a:rect l="0" t="0" r="r" b="b"/>
              <a:pathLst>
                <a:path w="564" h="372">
                  <a:moveTo>
                    <a:pt x="336" y="0"/>
                  </a:moveTo>
                  <a:lnTo>
                    <a:pt x="411" y="61"/>
                  </a:lnTo>
                  <a:lnTo>
                    <a:pt x="0" y="372"/>
                  </a:lnTo>
                  <a:lnTo>
                    <a:pt x="178" y="372"/>
                  </a:lnTo>
                  <a:lnTo>
                    <a:pt x="564" y="0"/>
                  </a:lnTo>
                  <a:lnTo>
                    <a:pt x="336" y="0"/>
                  </a:ln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sļíḑé"/>
            <p:cNvSpPr/>
            <p:nvPr/>
          </p:nvSpPr>
          <p:spPr bwMode="auto">
            <a:xfrm>
              <a:off x="6013" y="10748"/>
              <a:ext cx="1076" cy="701"/>
            </a:xfrm>
            <a:custGeom>
              <a:avLst/>
              <a:gdLst>
                <a:gd name="T0" fmla="*/ 93 w 574"/>
                <a:gd name="T1" fmla="*/ 2 h 374"/>
                <a:gd name="T2" fmla="*/ 185 w 574"/>
                <a:gd name="T3" fmla="*/ 71 h 374"/>
                <a:gd name="T4" fmla="*/ 0 w 574"/>
                <a:gd name="T5" fmla="*/ 374 h 374"/>
                <a:gd name="T6" fmla="*/ 172 w 574"/>
                <a:gd name="T7" fmla="*/ 374 h 374"/>
                <a:gd name="T8" fmla="*/ 274 w 574"/>
                <a:gd name="T9" fmla="*/ 58 h 374"/>
                <a:gd name="T10" fmla="*/ 390 w 574"/>
                <a:gd name="T11" fmla="*/ 374 h 374"/>
                <a:gd name="T12" fmla="*/ 574 w 574"/>
                <a:gd name="T13" fmla="*/ 374 h 374"/>
                <a:gd name="T14" fmla="*/ 375 w 574"/>
                <a:gd name="T15" fmla="*/ 71 h 374"/>
                <a:gd name="T16" fmla="*/ 438 w 574"/>
                <a:gd name="T17" fmla="*/ 0 h 374"/>
                <a:gd name="T18" fmla="*/ 93 w 574"/>
                <a:gd name="T19" fmla="*/ 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374">
                  <a:moveTo>
                    <a:pt x="93" y="2"/>
                  </a:moveTo>
                  <a:lnTo>
                    <a:pt x="185" y="71"/>
                  </a:lnTo>
                  <a:lnTo>
                    <a:pt x="0" y="374"/>
                  </a:lnTo>
                  <a:lnTo>
                    <a:pt x="172" y="374"/>
                  </a:lnTo>
                  <a:lnTo>
                    <a:pt x="274" y="58"/>
                  </a:lnTo>
                  <a:lnTo>
                    <a:pt x="390" y="374"/>
                  </a:lnTo>
                  <a:lnTo>
                    <a:pt x="574" y="374"/>
                  </a:lnTo>
                  <a:lnTo>
                    <a:pt x="375" y="71"/>
                  </a:lnTo>
                  <a:lnTo>
                    <a:pt x="438" y="0"/>
                  </a:lnTo>
                  <a:lnTo>
                    <a:pt x="93" y="2"/>
                  </a:ln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ś1ïde"/>
            <p:cNvSpPr/>
            <p:nvPr/>
          </p:nvSpPr>
          <p:spPr bwMode="auto">
            <a:xfrm>
              <a:off x="7273" y="10748"/>
              <a:ext cx="1333" cy="701"/>
            </a:xfrm>
            <a:custGeom>
              <a:avLst/>
              <a:gdLst>
                <a:gd name="T0" fmla="*/ 0 w 711"/>
                <a:gd name="T1" fmla="*/ 0 h 374"/>
                <a:gd name="T2" fmla="*/ 213 w 711"/>
                <a:gd name="T3" fmla="*/ 89 h 374"/>
                <a:gd name="T4" fmla="*/ 400 w 711"/>
                <a:gd name="T5" fmla="*/ 374 h 374"/>
                <a:gd name="T6" fmla="*/ 711 w 711"/>
                <a:gd name="T7" fmla="*/ 374 h 374"/>
                <a:gd name="T8" fmla="*/ 375 w 711"/>
                <a:gd name="T9" fmla="*/ 89 h 374"/>
                <a:gd name="T10" fmla="*/ 414 w 711"/>
                <a:gd name="T11" fmla="*/ 2 h 374"/>
                <a:gd name="T12" fmla="*/ 0 w 711"/>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711" h="374">
                  <a:moveTo>
                    <a:pt x="0" y="0"/>
                  </a:moveTo>
                  <a:lnTo>
                    <a:pt x="213" y="89"/>
                  </a:lnTo>
                  <a:lnTo>
                    <a:pt x="400" y="374"/>
                  </a:lnTo>
                  <a:lnTo>
                    <a:pt x="711" y="374"/>
                  </a:lnTo>
                  <a:lnTo>
                    <a:pt x="375" y="89"/>
                  </a:lnTo>
                  <a:lnTo>
                    <a:pt x="414" y="2"/>
                  </a:lnTo>
                  <a:lnTo>
                    <a:pt x="0" y="0"/>
                  </a:ln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ŝḷîďè"/>
            <p:cNvSpPr/>
            <p:nvPr/>
          </p:nvSpPr>
          <p:spPr bwMode="auto">
            <a:xfrm>
              <a:off x="8539" y="10748"/>
              <a:ext cx="1313" cy="701"/>
            </a:xfrm>
            <a:custGeom>
              <a:avLst/>
              <a:gdLst>
                <a:gd name="T0" fmla="*/ 0 w 700"/>
                <a:gd name="T1" fmla="*/ 0 h 374"/>
                <a:gd name="T2" fmla="*/ 514 w 700"/>
                <a:gd name="T3" fmla="*/ 374 h 374"/>
                <a:gd name="T4" fmla="*/ 700 w 700"/>
                <a:gd name="T5" fmla="*/ 374 h 374"/>
                <a:gd name="T6" fmla="*/ 137 w 700"/>
                <a:gd name="T7" fmla="*/ 38 h 374"/>
                <a:gd name="T8" fmla="*/ 192 w 700"/>
                <a:gd name="T9" fmla="*/ 0 h 374"/>
                <a:gd name="T10" fmla="*/ 0 w 700"/>
                <a:gd name="T11" fmla="*/ 0 h 374"/>
              </a:gdLst>
              <a:ahLst/>
              <a:cxnLst>
                <a:cxn ang="0">
                  <a:pos x="T0" y="T1"/>
                </a:cxn>
                <a:cxn ang="0">
                  <a:pos x="T2" y="T3"/>
                </a:cxn>
                <a:cxn ang="0">
                  <a:pos x="T4" y="T5"/>
                </a:cxn>
                <a:cxn ang="0">
                  <a:pos x="T6" y="T7"/>
                </a:cxn>
                <a:cxn ang="0">
                  <a:pos x="T8" y="T9"/>
                </a:cxn>
                <a:cxn ang="0">
                  <a:pos x="T10" y="T11"/>
                </a:cxn>
              </a:cxnLst>
              <a:rect l="0" t="0" r="r" b="b"/>
              <a:pathLst>
                <a:path w="700" h="374">
                  <a:moveTo>
                    <a:pt x="0" y="0"/>
                  </a:moveTo>
                  <a:lnTo>
                    <a:pt x="514" y="374"/>
                  </a:lnTo>
                  <a:lnTo>
                    <a:pt x="700" y="374"/>
                  </a:lnTo>
                  <a:lnTo>
                    <a:pt x="137" y="38"/>
                  </a:lnTo>
                  <a:lnTo>
                    <a:pt x="192" y="0"/>
                  </a:lnTo>
                  <a:lnTo>
                    <a:pt x="0" y="0"/>
                  </a:lnTo>
                  <a:close/>
                </a:path>
              </a:pathLst>
            </a:custGeom>
            <a:solidFill>
              <a:srgbClr val="CFD1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íšḷîḋé"/>
          <p:cNvSpPr/>
          <p:nvPr/>
        </p:nvSpPr>
        <p:spPr>
          <a:xfrm>
            <a:off x="210820" y="2538730"/>
            <a:ext cx="8712200" cy="2015490"/>
          </a:xfrm>
          <a:prstGeom prst="rect">
            <a:avLst/>
          </a:prstGeom>
          <a:solidFill>
            <a:schemeClr val="bg1">
              <a:lumMod val="95000"/>
            </a:schemeClr>
          </a:solidFill>
          <a:ln>
            <a:noFill/>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endParaRPr/>
          </a:p>
        </p:txBody>
      </p:sp>
      <p:sp>
        <p:nvSpPr>
          <p:cNvPr id="14" name="íSľîḓè"/>
          <p:cNvSpPr/>
          <p:nvPr/>
        </p:nvSpPr>
        <p:spPr>
          <a:xfrm>
            <a:off x="901700" y="2577465"/>
            <a:ext cx="1361440" cy="1969770"/>
          </a:xfrm>
          <a:custGeom>
            <a:avLst/>
            <a:gdLst/>
            <a:ahLst/>
            <a:cxnLst/>
            <a:rect l="0" t="0" r="0" b="0"/>
            <a:pathLst>
              <a:path w="120000" h="120000" extrusionOk="0">
                <a:moveTo>
                  <a:pt x="103502" y="120000"/>
                </a:moveTo>
                <a:cubicBezTo>
                  <a:pt x="73591" y="120000"/>
                  <a:pt x="43636" y="120000"/>
                  <a:pt x="13681" y="120000"/>
                </a:cubicBezTo>
                <a:cubicBezTo>
                  <a:pt x="13815" y="119537"/>
                  <a:pt x="13949" y="119043"/>
                  <a:pt x="14128" y="118580"/>
                </a:cubicBezTo>
                <a:cubicBezTo>
                  <a:pt x="14396" y="117685"/>
                  <a:pt x="14798" y="116851"/>
                  <a:pt x="14932" y="115956"/>
                </a:cubicBezTo>
                <a:cubicBezTo>
                  <a:pt x="15067" y="115339"/>
                  <a:pt x="15290" y="114753"/>
                  <a:pt x="15424" y="114135"/>
                </a:cubicBezTo>
                <a:cubicBezTo>
                  <a:pt x="15692" y="113117"/>
                  <a:pt x="15916" y="112067"/>
                  <a:pt x="16184" y="111018"/>
                </a:cubicBezTo>
                <a:cubicBezTo>
                  <a:pt x="16363" y="110216"/>
                  <a:pt x="16631" y="109444"/>
                  <a:pt x="16721" y="108641"/>
                </a:cubicBezTo>
                <a:cubicBezTo>
                  <a:pt x="16810" y="107993"/>
                  <a:pt x="17078" y="107407"/>
                  <a:pt x="17436" y="106820"/>
                </a:cubicBezTo>
                <a:cubicBezTo>
                  <a:pt x="17570" y="106574"/>
                  <a:pt x="17704" y="106296"/>
                  <a:pt x="17839" y="106049"/>
                </a:cubicBezTo>
                <a:cubicBezTo>
                  <a:pt x="18241" y="105154"/>
                  <a:pt x="18599" y="104228"/>
                  <a:pt x="19001" y="103364"/>
                </a:cubicBezTo>
                <a:cubicBezTo>
                  <a:pt x="19314" y="102716"/>
                  <a:pt x="19627" y="102098"/>
                  <a:pt x="19359" y="101358"/>
                </a:cubicBezTo>
                <a:cubicBezTo>
                  <a:pt x="19135" y="101450"/>
                  <a:pt x="18912" y="101512"/>
                  <a:pt x="18733" y="101604"/>
                </a:cubicBezTo>
                <a:cubicBezTo>
                  <a:pt x="18330" y="101790"/>
                  <a:pt x="17928" y="102067"/>
                  <a:pt x="17481" y="102222"/>
                </a:cubicBezTo>
                <a:cubicBezTo>
                  <a:pt x="16363" y="102561"/>
                  <a:pt x="15201" y="102839"/>
                  <a:pt x="13904" y="102839"/>
                </a:cubicBezTo>
                <a:cubicBezTo>
                  <a:pt x="12473" y="102808"/>
                  <a:pt x="11222" y="102592"/>
                  <a:pt x="10059" y="102067"/>
                </a:cubicBezTo>
                <a:cubicBezTo>
                  <a:pt x="9523" y="101820"/>
                  <a:pt x="8986" y="101604"/>
                  <a:pt x="8405" y="101450"/>
                </a:cubicBezTo>
                <a:cubicBezTo>
                  <a:pt x="7421" y="101172"/>
                  <a:pt x="6527" y="100864"/>
                  <a:pt x="5633" y="100432"/>
                </a:cubicBezTo>
                <a:cubicBezTo>
                  <a:pt x="4381" y="99783"/>
                  <a:pt x="3353" y="99043"/>
                  <a:pt x="2637" y="98117"/>
                </a:cubicBezTo>
                <a:cubicBezTo>
                  <a:pt x="2369" y="97777"/>
                  <a:pt x="2056" y="97438"/>
                  <a:pt x="1833" y="97098"/>
                </a:cubicBezTo>
                <a:cubicBezTo>
                  <a:pt x="983" y="95987"/>
                  <a:pt x="357" y="94876"/>
                  <a:pt x="268" y="93611"/>
                </a:cubicBezTo>
                <a:cubicBezTo>
                  <a:pt x="268" y="93425"/>
                  <a:pt x="178" y="93240"/>
                  <a:pt x="134" y="93055"/>
                </a:cubicBezTo>
                <a:cubicBezTo>
                  <a:pt x="89" y="92932"/>
                  <a:pt x="0" y="92777"/>
                  <a:pt x="44" y="92654"/>
                </a:cubicBezTo>
                <a:cubicBezTo>
                  <a:pt x="134" y="91882"/>
                  <a:pt x="134" y="91111"/>
                  <a:pt x="357" y="90339"/>
                </a:cubicBezTo>
                <a:cubicBezTo>
                  <a:pt x="491" y="89907"/>
                  <a:pt x="536" y="89444"/>
                  <a:pt x="536" y="88981"/>
                </a:cubicBezTo>
                <a:cubicBezTo>
                  <a:pt x="536" y="88487"/>
                  <a:pt x="536" y="87993"/>
                  <a:pt x="536" y="87500"/>
                </a:cubicBezTo>
                <a:cubicBezTo>
                  <a:pt x="581" y="86327"/>
                  <a:pt x="849" y="85185"/>
                  <a:pt x="1430" y="84074"/>
                </a:cubicBezTo>
                <a:cubicBezTo>
                  <a:pt x="1564" y="83796"/>
                  <a:pt x="1743" y="83549"/>
                  <a:pt x="1788" y="83271"/>
                </a:cubicBezTo>
                <a:cubicBezTo>
                  <a:pt x="1877" y="82314"/>
                  <a:pt x="2235" y="81450"/>
                  <a:pt x="2771" y="80555"/>
                </a:cubicBezTo>
                <a:cubicBezTo>
                  <a:pt x="2861" y="80462"/>
                  <a:pt x="2906" y="80339"/>
                  <a:pt x="2906" y="80216"/>
                </a:cubicBezTo>
                <a:cubicBezTo>
                  <a:pt x="3174" y="79135"/>
                  <a:pt x="3755" y="78148"/>
                  <a:pt x="4336" y="77129"/>
                </a:cubicBezTo>
                <a:cubicBezTo>
                  <a:pt x="4470" y="76913"/>
                  <a:pt x="4515" y="76697"/>
                  <a:pt x="4381" y="76481"/>
                </a:cubicBezTo>
                <a:cubicBezTo>
                  <a:pt x="3979" y="75555"/>
                  <a:pt x="4336" y="74722"/>
                  <a:pt x="5186" y="73981"/>
                </a:cubicBezTo>
                <a:cubicBezTo>
                  <a:pt x="5320" y="73858"/>
                  <a:pt x="5454" y="73734"/>
                  <a:pt x="5633" y="73641"/>
                </a:cubicBezTo>
                <a:cubicBezTo>
                  <a:pt x="5946" y="73395"/>
                  <a:pt x="5901" y="73117"/>
                  <a:pt x="5678" y="72870"/>
                </a:cubicBezTo>
                <a:cubicBezTo>
                  <a:pt x="5499" y="72654"/>
                  <a:pt x="5275" y="72500"/>
                  <a:pt x="5096" y="72283"/>
                </a:cubicBezTo>
                <a:cubicBezTo>
                  <a:pt x="4739" y="71790"/>
                  <a:pt x="4560" y="71296"/>
                  <a:pt x="5141" y="70833"/>
                </a:cubicBezTo>
                <a:cubicBezTo>
                  <a:pt x="5365" y="70648"/>
                  <a:pt x="5365" y="70493"/>
                  <a:pt x="5141" y="70339"/>
                </a:cubicBezTo>
                <a:cubicBezTo>
                  <a:pt x="5007" y="70185"/>
                  <a:pt x="4873" y="70061"/>
                  <a:pt x="4739" y="69907"/>
                </a:cubicBezTo>
                <a:cubicBezTo>
                  <a:pt x="4247" y="69413"/>
                  <a:pt x="4426" y="68950"/>
                  <a:pt x="5141" y="68641"/>
                </a:cubicBezTo>
                <a:cubicBezTo>
                  <a:pt x="5275" y="68580"/>
                  <a:pt x="5454" y="68487"/>
                  <a:pt x="5588" y="68425"/>
                </a:cubicBezTo>
                <a:cubicBezTo>
                  <a:pt x="5856" y="68333"/>
                  <a:pt x="5991" y="68179"/>
                  <a:pt x="5991" y="67932"/>
                </a:cubicBezTo>
                <a:cubicBezTo>
                  <a:pt x="5946" y="67561"/>
                  <a:pt x="5991" y="67160"/>
                  <a:pt x="5991" y="66790"/>
                </a:cubicBezTo>
                <a:cubicBezTo>
                  <a:pt x="6035" y="65679"/>
                  <a:pt x="6259" y="64598"/>
                  <a:pt x="6751" y="63549"/>
                </a:cubicBezTo>
                <a:cubicBezTo>
                  <a:pt x="6795" y="63395"/>
                  <a:pt x="6795" y="63209"/>
                  <a:pt x="6751" y="63055"/>
                </a:cubicBezTo>
                <a:cubicBezTo>
                  <a:pt x="6661" y="62623"/>
                  <a:pt x="6751" y="62191"/>
                  <a:pt x="7153" y="61820"/>
                </a:cubicBezTo>
                <a:cubicBezTo>
                  <a:pt x="7332" y="61666"/>
                  <a:pt x="7555" y="61450"/>
                  <a:pt x="7600" y="61234"/>
                </a:cubicBezTo>
                <a:cubicBezTo>
                  <a:pt x="7690" y="60802"/>
                  <a:pt x="7913" y="60432"/>
                  <a:pt x="8271" y="60092"/>
                </a:cubicBezTo>
                <a:cubicBezTo>
                  <a:pt x="8405" y="59907"/>
                  <a:pt x="8539" y="59691"/>
                  <a:pt x="8628" y="59475"/>
                </a:cubicBezTo>
                <a:cubicBezTo>
                  <a:pt x="9120" y="58425"/>
                  <a:pt x="9791" y="57438"/>
                  <a:pt x="10640" y="56481"/>
                </a:cubicBezTo>
                <a:cubicBezTo>
                  <a:pt x="10774" y="56358"/>
                  <a:pt x="10864" y="56203"/>
                  <a:pt x="10909" y="56049"/>
                </a:cubicBezTo>
                <a:cubicBezTo>
                  <a:pt x="10998" y="55679"/>
                  <a:pt x="11311" y="55432"/>
                  <a:pt x="11669" y="55154"/>
                </a:cubicBezTo>
                <a:cubicBezTo>
                  <a:pt x="11847" y="55000"/>
                  <a:pt x="12071" y="54845"/>
                  <a:pt x="12160" y="54660"/>
                </a:cubicBezTo>
                <a:cubicBezTo>
                  <a:pt x="12473" y="53950"/>
                  <a:pt x="12697" y="53240"/>
                  <a:pt x="13010" y="52530"/>
                </a:cubicBezTo>
                <a:cubicBezTo>
                  <a:pt x="13546" y="51327"/>
                  <a:pt x="14664" y="50432"/>
                  <a:pt x="16810" y="50308"/>
                </a:cubicBezTo>
                <a:cubicBezTo>
                  <a:pt x="17436" y="50277"/>
                  <a:pt x="18107" y="50185"/>
                  <a:pt x="18733" y="50092"/>
                </a:cubicBezTo>
                <a:cubicBezTo>
                  <a:pt x="19448" y="50000"/>
                  <a:pt x="20163" y="49845"/>
                  <a:pt x="20879" y="49753"/>
                </a:cubicBezTo>
                <a:cubicBezTo>
                  <a:pt x="22131" y="49598"/>
                  <a:pt x="23383" y="49413"/>
                  <a:pt x="24679" y="49259"/>
                </a:cubicBezTo>
                <a:cubicBezTo>
                  <a:pt x="25573" y="49135"/>
                  <a:pt x="26467" y="49012"/>
                  <a:pt x="27362" y="49043"/>
                </a:cubicBezTo>
                <a:cubicBezTo>
                  <a:pt x="28301" y="49074"/>
                  <a:pt x="29239" y="49104"/>
                  <a:pt x="30178" y="49104"/>
                </a:cubicBezTo>
                <a:cubicBezTo>
                  <a:pt x="30536" y="49104"/>
                  <a:pt x="30894" y="49043"/>
                  <a:pt x="31251" y="48981"/>
                </a:cubicBezTo>
                <a:cubicBezTo>
                  <a:pt x="31922" y="48888"/>
                  <a:pt x="32414" y="48580"/>
                  <a:pt x="32906" y="48240"/>
                </a:cubicBezTo>
                <a:cubicBezTo>
                  <a:pt x="33308" y="47962"/>
                  <a:pt x="33710" y="47592"/>
                  <a:pt x="34202" y="47376"/>
                </a:cubicBezTo>
                <a:cubicBezTo>
                  <a:pt x="35588" y="46697"/>
                  <a:pt x="37019" y="45987"/>
                  <a:pt x="38807" y="45740"/>
                </a:cubicBezTo>
                <a:cubicBezTo>
                  <a:pt x="39567" y="45648"/>
                  <a:pt x="40327" y="45524"/>
                  <a:pt x="41087" y="45401"/>
                </a:cubicBezTo>
                <a:cubicBezTo>
                  <a:pt x="41356" y="45370"/>
                  <a:pt x="41579" y="45308"/>
                  <a:pt x="41669" y="45092"/>
                </a:cubicBezTo>
                <a:cubicBezTo>
                  <a:pt x="41847" y="44691"/>
                  <a:pt x="41982" y="44290"/>
                  <a:pt x="42116" y="43888"/>
                </a:cubicBezTo>
                <a:cubicBezTo>
                  <a:pt x="42250" y="43364"/>
                  <a:pt x="42473" y="42870"/>
                  <a:pt x="42831" y="42407"/>
                </a:cubicBezTo>
                <a:cubicBezTo>
                  <a:pt x="42965" y="42222"/>
                  <a:pt x="43144" y="42129"/>
                  <a:pt x="43457" y="42191"/>
                </a:cubicBezTo>
                <a:cubicBezTo>
                  <a:pt x="43681" y="42253"/>
                  <a:pt x="43949" y="42283"/>
                  <a:pt x="44172" y="42314"/>
                </a:cubicBezTo>
                <a:cubicBezTo>
                  <a:pt x="44664" y="42376"/>
                  <a:pt x="44843" y="42253"/>
                  <a:pt x="44709" y="41882"/>
                </a:cubicBezTo>
                <a:cubicBezTo>
                  <a:pt x="44441" y="41234"/>
                  <a:pt x="44351" y="40555"/>
                  <a:pt x="44709" y="39907"/>
                </a:cubicBezTo>
                <a:cubicBezTo>
                  <a:pt x="44843" y="39691"/>
                  <a:pt x="44798" y="39444"/>
                  <a:pt x="44664" y="39228"/>
                </a:cubicBezTo>
                <a:cubicBezTo>
                  <a:pt x="44262" y="38580"/>
                  <a:pt x="43949" y="37901"/>
                  <a:pt x="43546" y="37253"/>
                </a:cubicBezTo>
                <a:cubicBezTo>
                  <a:pt x="43189" y="36697"/>
                  <a:pt x="42831" y="36141"/>
                  <a:pt x="42384" y="35586"/>
                </a:cubicBezTo>
                <a:cubicBezTo>
                  <a:pt x="41713" y="34814"/>
                  <a:pt x="40953" y="34043"/>
                  <a:pt x="40238" y="33271"/>
                </a:cubicBezTo>
                <a:cubicBezTo>
                  <a:pt x="39836" y="32870"/>
                  <a:pt x="39567" y="32808"/>
                  <a:pt x="38941" y="33024"/>
                </a:cubicBezTo>
                <a:cubicBezTo>
                  <a:pt x="38584" y="33179"/>
                  <a:pt x="38226" y="33240"/>
                  <a:pt x="37868" y="33179"/>
                </a:cubicBezTo>
                <a:cubicBezTo>
                  <a:pt x="36929" y="33024"/>
                  <a:pt x="36035" y="32839"/>
                  <a:pt x="35275" y="32469"/>
                </a:cubicBezTo>
                <a:cubicBezTo>
                  <a:pt x="33889" y="31820"/>
                  <a:pt x="32771" y="30956"/>
                  <a:pt x="31788" y="30061"/>
                </a:cubicBezTo>
                <a:cubicBezTo>
                  <a:pt x="31162" y="29475"/>
                  <a:pt x="30581" y="28858"/>
                  <a:pt x="29910" y="28333"/>
                </a:cubicBezTo>
                <a:cubicBezTo>
                  <a:pt x="28792" y="27438"/>
                  <a:pt x="28345" y="26388"/>
                  <a:pt x="28077" y="25308"/>
                </a:cubicBezTo>
                <a:cubicBezTo>
                  <a:pt x="28032" y="25216"/>
                  <a:pt x="28077" y="25123"/>
                  <a:pt x="28077" y="25030"/>
                </a:cubicBezTo>
                <a:cubicBezTo>
                  <a:pt x="28345" y="24506"/>
                  <a:pt x="29105" y="24135"/>
                  <a:pt x="29865" y="24135"/>
                </a:cubicBezTo>
                <a:cubicBezTo>
                  <a:pt x="30000" y="24135"/>
                  <a:pt x="30134" y="24104"/>
                  <a:pt x="30357" y="24104"/>
                </a:cubicBezTo>
                <a:cubicBezTo>
                  <a:pt x="29955" y="23672"/>
                  <a:pt x="29597" y="23302"/>
                  <a:pt x="29195" y="22962"/>
                </a:cubicBezTo>
                <a:cubicBezTo>
                  <a:pt x="28837" y="22623"/>
                  <a:pt x="28658" y="22253"/>
                  <a:pt x="28479" y="21820"/>
                </a:cubicBezTo>
                <a:cubicBezTo>
                  <a:pt x="28345" y="21358"/>
                  <a:pt x="28122" y="20895"/>
                  <a:pt x="27898" y="20432"/>
                </a:cubicBezTo>
                <a:cubicBezTo>
                  <a:pt x="27675" y="19969"/>
                  <a:pt x="27406" y="19537"/>
                  <a:pt x="27138" y="19074"/>
                </a:cubicBezTo>
                <a:cubicBezTo>
                  <a:pt x="26780" y="18364"/>
                  <a:pt x="26378" y="17654"/>
                  <a:pt x="26020" y="16913"/>
                </a:cubicBezTo>
                <a:cubicBezTo>
                  <a:pt x="25931" y="16820"/>
                  <a:pt x="25886" y="16728"/>
                  <a:pt x="25886" y="16604"/>
                </a:cubicBezTo>
                <a:cubicBezTo>
                  <a:pt x="25976" y="15771"/>
                  <a:pt x="25573" y="14969"/>
                  <a:pt x="25439" y="14166"/>
                </a:cubicBezTo>
                <a:cubicBezTo>
                  <a:pt x="25350" y="13580"/>
                  <a:pt x="25350" y="12993"/>
                  <a:pt x="25707" y="12469"/>
                </a:cubicBezTo>
                <a:cubicBezTo>
                  <a:pt x="26378" y="11481"/>
                  <a:pt x="26557" y="10401"/>
                  <a:pt x="27093" y="9382"/>
                </a:cubicBezTo>
                <a:cubicBezTo>
                  <a:pt x="27317" y="8950"/>
                  <a:pt x="27406" y="8456"/>
                  <a:pt x="27719" y="8024"/>
                </a:cubicBezTo>
                <a:cubicBezTo>
                  <a:pt x="28256" y="7253"/>
                  <a:pt x="28524" y="6388"/>
                  <a:pt x="29329" y="5709"/>
                </a:cubicBezTo>
                <a:cubicBezTo>
                  <a:pt x="29463" y="5586"/>
                  <a:pt x="29463" y="5432"/>
                  <a:pt x="29552" y="5308"/>
                </a:cubicBezTo>
                <a:cubicBezTo>
                  <a:pt x="29687" y="5185"/>
                  <a:pt x="29776" y="5000"/>
                  <a:pt x="30000" y="4938"/>
                </a:cubicBezTo>
                <a:cubicBezTo>
                  <a:pt x="30447" y="4783"/>
                  <a:pt x="30760" y="4506"/>
                  <a:pt x="31117" y="4290"/>
                </a:cubicBezTo>
                <a:cubicBezTo>
                  <a:pt x="31564" y="3950"/>
                  <a:pt x="32056" y="3672"/>
                  <a:pt x="32548" y="3364"/>
                </a:cubicBezTo>
                <a:cubicBezTo>
                  <a:pt x="32861" y="3179"/>
                  <a:pt x="33219" y="3055"/>
                  <a:pt x="33576" y="2901"/>
                </a:cubicBezTo>
                <a:cubicBezTo>
                  <a:pt x="33934" y="2746"/>
                  <a:pt x="34292" y="2530"/>
                  <a:pt x="34649" y="2438"/>
                </a:cubicBezTo>
                <a:cubicBezTo>
                  <a:pt x="35812" y="2160"/>
                  <a:pt x="36795" y="1697"/>
                  <a:pt x="37868" y="1296"/>
                </a:cubicBezTo>
                <a:cubicBezTo>
                  <a:pt x="38584" y="1018"/>
                  <a:pt x="39388" y="833"/>
                  <a:pt x="40238" y="771"/>
                </a:cubicBezTo>
                <a:cubicBezTo>
                  <a:pt x="41445" y="709"/>
                  <a:pt x="42652" y="555"/>
                  <a:pt x="43770" y="246"/>
                </a:cubicBezTo>
                <a:cubicBezTo>
                  <a:pt x="43949" y="185"/>
                  <a:pt x="44128" y="154"/>
                  <a:pt x="44262" y="154"/>
                </a:cubicBezTo>
                <a:cubicBezTo>
                  <a:pt x="45871" y="185"/>
                  <a:pt x="47481" y="0"/>
                  <a:pt x="49090" y="308"/>
                </a:cubicBezTo>
                <a:cubicBezTo>
                  <a:pt x="49180" y="339"/>
                  <a:pt x="49359" y="370"/>
                  <a:pt x="49493" y="339"/>
                </a:cubicBezTo>
                <a:cubicBezTo>
                  <a:pt x="50163" y="185"/>
                  <a:pt x="50789" y="401"/>
                  <a:pt x="51371" y="586"/>
                </a:cubicBezTo>
                <a:cubicBezTo>
                  <a:pt x="51818" y="709"/>
                  <a:pt x="52265" y="802"/>
                  <a:pt x="52712" y="864"/>
                </a:cubicBezTo>
                <a:cubicBezTo>
                  <a:pt x="53427" y="1018"/>
                  <a:pt x="54143" y="1111"/>
                  <a:pt x="54858" y="1234"/>
                </a:cubicBezTo>
                <a:cubicBezTo>
                  <a:pt x="55707" y="1358"/>
                  <a:pt x="56467" y="1697"/>
                  <a:pt x="57138" y="2067"/>
                </a:cubicBezTo>
                <a:cubicBezTo>
                  <a:pt x="57943" y="2469"/>
                  <a:pt x="58614" y="2962"/>
                  <a:pt x="59418" y="3364"/>
                </a:cubicBezTo>
                <a:cubicBezTo>
                  <a:pt x="60223" y="3796"/>
                  <a:pt x="60983" y="4197"/>
                  <a:pt x="61698" y="4722"/>
                </a:cubicBezTo>
                <a:cubicBezTo>
                  <a:pt x="62771" y="5493"/>
                  <a:pt x="63710" y="6358"/>
                  <a:pt x="64336" y="7345"/>
                </a:cubicBezTo>
                <a:cubicBezTo>
                  <a:pt x="64515" y="7654"/>
                  <a:pt x="64694" y="7962"/>
                  <a:pt x="64873" y="8271"/>
                </a:cubicBezTo>
                <a:cubicBezTo>
                  <a:pt x="65186" y="8796"/>
                  <a:pt x="65543" y="9290"/>
                  <a:pt x="65856" y="9783"/>
                </a:cubicBezTo>
                <a:cubicBezTo>
                  <a:pt x="65946" y="9907"/>
                  <a:pt x="66035" y="10030"/>
                  <a:pt x="66080" y="10154"/>
                </a:cubicBezTo>
                <a:cubicBezTo>
                  <a:pt x="66348" y="10648"/>
                  <a:pt x="66706" y="11080"/>
                  <a:pt x="66795" y="11604"/>
                </a:cubicBezTo>
                <a:cubicBezTo>
                  <a:pt x="66885" y="12314"/>
                  <a:pt x="67064" y="13055"/>
                  <a:pt x="67153" y="13796"/>
                </a:cubicBezTo>
                <a:cubicBezTo>
                  <a:pt x="67198" y="14012"/>
                  <a:pt x="67332" y="14104"/>
                  <a:pt x="67690" y="14104"/>
                </a:cubicBezTo>
                <a:cubicBezTo>
                  <a:pt x="67779" y="14104"/>
                  <a:pt x="67868" y="14135"/>
                  <a:pt x="67824" y="14135"/>
                </a:cubicBezTo>
                <a:cubicBezTo>
                  <a:pt x="68092" y="14351"/>
                  <a:pt x="68271" y="14598"/>
                  <a:pt x="68539" y="14660"/>
                </a:cubicBezTo>
                <a:cubicBezTo>
                  <a:pt x="69165" y="14845"/>
                  <a:pt x="69433" y="15216"/>
                  <a:pt x="69791" y="15493"/>
                </a:cubicBezTo>
                <a:cubicBezTo>
                  <a:pt x="70327" y="15956"/>
                  <a:pt x="70909" y="16419"/>
                  <a:pt x="71445" y="16913"/>
                </a:cubicBezTo>
                <a:cubicBezTo>
                  <a:pt x="71758" y="17191"/>
                  <a:pt x="71847" y="17561"/>
                  <a:pt x="72026" y="17932"/>
                </a:cubicBezTo>
                <a:cubicBezTo>
                  <a:pt x="72160" y="18240"/>
                  <a:pt x="72071" y="18456"/>
                  <a:pt x="71713" y="18641"/>
                </a:cubicBezTo>
                <a:cubicBezTo>
                  <a:pt x="71266" y="18827"/>
                  <a:pt x="71177" y="19104"/>
                  <a:pt x="71177" y="19475"/>
                </a:cubicBezTo>
                <a:cubicBezTo>
                  <a:pt x="71222" y="20092"/>
                  <a:pt x="71311" y="20709"/>
                  <a:pt x="71132" y="21358"/>
                </a:cubicBezTo>
                <a:cubicBezTo>
                  <a:pt x="71087" y="21604"/>
                  <a:pt x="70998" y="21944"/>
                  <a:pt x="71177" y="22160"/>
                </a:cubicBezTo>
                <a:cubicBezTo>
                  <a:pt x="71400" y="22469"/>
                  <a:pt x="71266" y="22716"/>
                  <a:pt x="71132" y="22993"/>
                </a:cubicBezTo>
                <a:cubicBezTo>
                  <a:pt x="71043" y="23209"/>
                  <a:pt x="70953" y="23425"/>
                  <a:pt x="70774" y="23611"/>
                </a:cubicBezTo>
                <a:cubicBezTo>
                  <a:pt x="70551" y="23858"/>
                  <a:pt x="70551" y="24104"/>
                  <a:pt x="70640" y="24382"/>
                </a:cubicBezTo>
                <a:cubicBezTo>
                  <a:pt x="70819" y="24907"/>
                  <a:pt x="70998" y="25401"/>
                  <a:pt x="71177" y="25925"/>
                </a:cubicBezTo>
                <a:cubicBezTo>
                  <a:pt x="71445" y="26604"/>
                  <a:pt x="71535" y="27283"/>
                  <a:pt x="71937" y="27962"/>
                </a:cubicBezTo>
                <a:cubicBezTo>
                  <a:pt x="71982" y="28024"/>
                  <a:pt x="71982" y="28117"/>
                  <a:pt x="71982" y="28209"/>
                </a:cubicBezTo>
                <a:cubicBezTo>
                  <a:pt x="72026" y="28549"/>
                  <a:pt x="72026" y="28858"/>
                  <a:pt x="72116" y="29166"/>
                </a:cubicBezTo>
                <a:cubicBezTo>
                  <a:pt x="72339" y="30030"/>
                  <a:pt x="72295" y="30895"/>
                  <a:pt x="72339" y="31728"/>
                </a:cubicBezTo>
                <a:cubicBezTo>
                  <a:pt x="72384" y="32253"/>
                  <a:pt x="71982" y="32746"/>
                  <a:pt x="72384" y="33240"/>
                </a:cubicBezTo>
                <a:cubicBezTo>
                  <a:pt x="72429" y="33302"/>
                  <a:pt x="72339" y="33425"/>
                  <a:pt x="72339" y="33518"/>
                </a:cubicBezTo>
                <a:cubicBezTo>
                  <a:pt x="72339" y="33765"/>
                  <a:pt x="72295" y="34012"/>
                  <a:pt x="72295" y="34259"/>
                </a:cubicBezTo>
                <a:cubicBezTo>
                  <a:pt x="72339" y="34444"/>
                  <a:pt x="72384" y="34629"/>
                  <a:pt x="72563" y="34753"/>
                </a:cubicBezTo>
                <a:cubicBezTo>
                  <a:pt x="73502" y="35493"/>
                  <a:pt x="74396" y="36296"/>
                  <a:pt x="75603" y="36913"/>
                </a:cubicBezTo>
                <a:cubicBezTo>
                  <a:pt x="76005" y="37098"/>
                  <a:pt x="76274" y="37345"/>
                  <a:pt x="76497" y="37623"/>
                </a:cubicBezTo>
                <a:cubicBezTo>
                  <a:pt x="76900" y="38209"/>
                  <a:pt x="77347" y="38796"/>
                  <a:pt x="78017" y="39259"/>
                </a:cubicBezTo>
                <a:cubicBezTo>
                  <a:pt x="78286" y="39413"/>
                  <a:pt x="78554" y="39567"/>
                  <a:pt x="78822" y="39722"/>
                </a:cubicBezTo>
                <a:cubicBezTo>
                  <a:pt x="79940" y="40432"/>
                  <a:pt x="81102" y="41111"/>
                  <a:pt x="82220" y="41820"/>
                </a:cubicBezTo>
                <a:cubicBezTo>
                  <a:pt x="82622" y="42067"/>
                  <a:pt x="82980" y="42376"/>
                  <a:pt x="83383" y="42623"/>
                </a:cubicBezTo>
                <a:cubicBezTo>
                  <a:pt x="83517" y="42716"/>
                  <a:pt x="83695" y="42777"/>
                  <a:pt x="83874" y="42839"/>
                </a:cubicBezTo>
                <a:cubicBezTo>
                  <a:pt x="85081" y="43117"/>
                  <a:pt x="86289" y="43425"/>
                  <a:pt x="87451" y="43703"/>
                </a:cubicBezTo>
                <a:cubicBezTo>
                  <a:pt x="87719" y="43765"/>
                  <a:pt x="87988" y="43888"/>
                  <a:pt x="88256" y="43919"/>
                </a:cubicBezTo>
                <a:cubicBezTo>
                  <a:pt x="89150" y="43981"/>
                  <a:pt x="90000" y="44043"/>
                  <a:pt x="90894" y="44074"/>
                </a:cubicBezTo>
                <a:cubicBezTo>
                  <a:pt x="92861" y="44166"/>
                  <a:pt x="94739" y="44444"/>
                  <a:pt x="96661" y="44722"/>
                </a:cubicBezTo>
                <a:cubicBezTo>
                  <a:pt x="98137" y="44938"/>
                  <a:pt x="99567" y="45185"/>
                  <a:pt x="101043" y="45370"/>
                </a:cubicBezTo>
                <a:cubicBezTo>
                  <a:pt x="102876" y="45586"/>
                  <a:pt x="104664" y="45987"/>
                  <a:pt x="106453" y="46419"/>
                </a:cubicBezTo>
                <a:cubicBezTo>
                  <a:pt x="107526" y="46697"/>
                  <a:pt x="108599" y="47006"/>
                  <a:pt x="109716" y="47222"/>
                </a:cubicBezTo>
                <a:cubicBezTo>
                  <a:pt x="111236" y="47500"/>
                  <a:pt x="112265" y="48179"/>
                  <a:pt x="113159" y="49012"/>
                </a:cubicBezTo>
                <a:cubicBezTo>
                  <a:pt x="113427" y="49290"/>
                  <a:pt x="113651" y="49598"/>
                  <a:pt x="113785" y="49907"/>
                </a:cubicBezTo>
                <a:cubicBezTo>
                  <a:pt x="114008" y="50648"/>
                  <a:pt x="114277" y="51358"/>
                  <a:pt x="114366" y="52098"/>
                </a:cubicBezTo>
                <a:cubicBezTo>
                  <a:pt x="114500" y="52962"/>
                  <a:pt x="114545" y="53858"/>
                  <a:pt x="114500" y="54722"/>
                </a:cubicBezTo>
                <a:cubicBezTo>
                  <a:pt x="114500" y="55339"/>
                  <a:pt x="114634" y="55895"/>
                  <a:pt x="114903" y="56481"/>
                </a:cubicBezTo>
                <a:cubicBezTo>
                  <a:pt x="115126" y="57129"/>
                  <a:pt x="115394" y="57746"/>
                  <a:pt x="115618" y="58395"/>
                </a:cubicBezTo>
                <a:cubicBezTo>
                  <a:pt x="115752" y="58888"/>
                  <a:pt x="115797" y="59382"/>
                  <a:pt x="115976" y="59845"/>
                </a:cubicBezTo>
                <a:cubicBezTo>
                  <a:pt x="116333" y="60802"/>
                  <a:pt x="116467" y="61759"/>
                  <a:pt x="116602" y="62716"/>
                </a:cubicBezTo>
                <a:cubicBezTo>
                  <a:pt x="116602" y="62962"/>
                  <a:pt x="116691" y="63179"/>
                  <a:pt x="116915" y="63364"/>
                </a:cubicBezTo>
                <a:cubicBezTo>
                  <a:pt x="117451" y="63827"/>
                  <a:pt x="117451" y="63919"/>
                  <a:pt x="117004" y="64413"/>
                </a:cubicBezTo>
                <a:cubicBezTo>
                  <a:pt x="116825" y="64629"/>
                  <a:pt x="116736" y="64845"/>
                  <a:pt x="116780" y="65092"/>
                </a:cubicBezTo>
                <a:cubicBezTo>
                  <a:pt x="117049" y="66172"/>
                  <a:pt x="116870" y="67253"/>
                  <a:pt x="116691" y="68302"/>
                </a:cubicBezTo>
                <a:cubicBezTo>
                  <a:pt x="116602" y="68765"/>
                  <a:pt x="116557" y="69228"/>
                  <a:pt x="116467" y="69691"/>
                </a:cubicBezTo>
                <a:cubicBezTo>
                  <a:pt x="116780" y="69753"/>
                  <a:pt x="117049" y="69814"/>
                  <a:pt x="117272" y="69876"/>
                </a:cubicBezTo>
                <a:cubicBezTo>
                  <a:pt x="117362" y="69907"/>
                  <a:pt x="117451" y="69907"/>
                  <a:pt x="117540" y="69938"/>
                </a:cubicBezTo>
                <a:cubicBezTo>
                  <a:pt x="118166" y="70030"/>
                  <a:pt x="118479" y="70246"/>
                  <a:pt x="118569" y="70679"/>
                </a:cubicBezTo>
                <a:cubicBezTo>
                  <a:pt x="118703" y="71358"/>
                  <a:pt x="118703" y="71944"/>
                  <a:pt x="117540" y="72222"/>
                </a:cubicBezTo>
                <a:cubicBezTo>
                  <a:pt x="117138" y="72345"/>
                  <a:pt x="117093" y="72623"/>
                  <a:pt x="117183" y="72901"/>
                </a:cubicBezTo>
                <a:cubicBezTo>
                  <a:pt x="117272" y="73148"/>
                  <a:pt x="117362" y="73395"/>
                  <a:pt x="117496" y="73641"/>
                </a:cubicBezTo>
                <a:cubicBezTo>
                  <a:pt x="117764" y="74197"/>
                  <a:pt x="117853" y="74814"/>
                  <a:pt x="118301" y="75339"/>
                </a:cubicBezTo>
                <a:cubicBezTo>
                  <a:pt x="118479" y="75555"/>
                  <a:pt x="118569" y="75833"/>
                  <a:pt x="118614" y="76080"/>
                </a:cubicBezTo>
                <a:cubicBezTo>
                  <a:pt x="118748" y="76913"/>
                  <a:pt x="118748" y="77746"/>
                  <a:pt x="119061" y="78549"/>
                </a:cubicBezTo>
                <a:cubicBezTo>
                  <a:pt x="119329" y="79413"/>
                  <a:pt x="119463" y="80308"/>
                  <a:pt x="119552" y="81172"/>
                </a:cubicBezTo>
                <a:cubicBezTo>
                  <a:pt x="119776" y="82623"/>
                  <a:pt x="119910" y="84104"/>
                  <a:pt x="119910" y="85586"/>
                </a:cubicBezTo>
                <a:cubicBezTo>
                  <a:pt x="119955" y="88148"/>
                  <a:pt x="120000" y="90709"/>
                  <a:pt x="119731" y="93271"/>
                </a:cubicBezTo>
                <a:cubicBezTo>
                  <a:pt x="119642" y="94320"/>
                  <a:pt x="119508" y="95370"/>
                  <a:pt x="119284" y="96388"/>
                </a:cubicBezTo>
                <a:cubicBezTo>
                  <a:pt x="119061" y="97530"/>
                  <a:pt x="118658" y="98672"/>
                  <a:pt x="118524" y="99814"/>
                </a:cubicBezTo>
                <a:cubicBezTo>
                  <a:pt x="118524" y="99845"/>
                  <a:pt x="118524" y="99907"/>
                  <a:pt x="118479" y="99938"/>
                </a:cubicBezTo>
                <a:cubicBezTo>
                  <a:pt x="118166" y="100802"/>
                  <a:pt x="117809" y="101635"/>
                  <a:pt x="117496" y="102500"/>
                </a:cubicBezTo>
                <a:cubicBezTo>
                  <a:pt x="117228" y="103209"/>
                  <a:pt x="116870" y="103919"/>
                  <a:pt x="116423" y="104598"/>
                </a:cubicBezTo>
                <a:cubicBezTo>
                  <a:pt x="116154" y="105000"/>
                  <a:pt x="115797" y="105339"/>
                  <a:pt x="115394" y="105709"/>
                </a:cubicBezTo>
                <a:cubicBezTo>
                  <a:pt x="115081" y="105956"/>
                  <a:pt x="114679" y="106141"/>
                  <a:pt x="114143" y="106172"/>
                </a:cubicBezTo>
                <a:cubicBezTo>
                  <a:pt x="113874" y="106203"/>
                  <a:pt x="113561" y="106265"/>
                  <a:pt x="113293" y="106296"/>
                </a:cubicBezTo>
                <a:cubicBezTo>
                  <a:pt x="112488" y="106388"/>
                  <a:pt x="111684" y="106574"/>
                  <a:pt x="110834" y="106512"/>
                </a:cubicBezTo>
                <a:cubicBezTo>
                  <a:pt x="109806" y="106419"/>
                  <a:pt x="108822" y="106666"/>
                  <a:pt x="107839" y="106790"/>
                </a:cubicBezTo>
                <a:cubicBezTo>
                  <a:pt x="106587" y="106975"/>
                  <a:pt x="105380" y="107222"/>
                  <a:pt x="104083" y="107283"/>
                </a:cubicBezTo>
                <a:cubicBezTo>
                  <a:pt x="103189" y="107314"/>
                  <a:pt x="102250" y="107438"/>
                  <a:pt x="101356" y="107530"/>
                </a:cubicBezTo>
                <a:cubicBezTo>
                  <a:pt x="100953" y="107561"/>
                  <a:pt x="100864" y="107654"/>
                  <a:pt x="100909" y="107962"/>
                </a:cubicBezTo>
                <a:cubicBezTo>
                  <a:pt x="100909" y="108271"/>
                  <a:pt x="100953" y="108611"/>
                  <a:pt x="100909" y="108919"/>
                </a:cubicBezTo>
                <a:cubicBezTo>
                  <a:pt x="100864" y="110000"/>
                  <a:pt x="101132" y="111080"/>
                  <a:pt x="101400" y="112129"/>
                </a:cubicBezTo>
                <a:cubicBezTo>
                  <a:pt x="101579" y="112901"/>
                  <a:pt x="101937" y="113641"/>
                  <a:pt x="101847" y="114444"/>
                </a:cubicBezTo>
                <a:cubicBezTo>
                  <a:pt x="101847" y="114475"/>
                  <a:pt x="101892" y="114537"/>
                  <a:pt x="101937" y="114567"/>
                </a:cubicBezTo>
                <a:cubicBezTo>
                  <a:pt x="102473" y="115246"/>
                  <a:pt x="102563" y="116049"/>
                  <a:pt x="102831" y="116790"/>
                </a:cubicBezTo>
                <a:cubicBezTo>
                  <a:pt x="103055" y="117500"/>
                  <a:pt x="103189" y="118240"/>
                  <a:pt x="103323" y="118950"/>
                </a:cubicBezTo>
                <a:cubicBezTo>
                  <a:pt x="103412" y="119320"/>
                  <a:pt x="103457" y="119660"/>
                  <a:pt x="103502" y="120000"/>
                </a:cubicBezTo>
                <a:close/>
              </a:path>
            </a:pathLst>
          </a:custGeom>
          <a:solidFill>
            <a:srgbClr val="45897D"/>
          </a:solidFill>
          <a:ln>
            <a:noFill/>
          </a:ln>
        </p:spPr>
        <p:txBody>
          <a:bodyPr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l" rtl="0">
              <a:spcBef>
                <a:spcPts val="0"/>
              </a:spcBef>
              <a:buNone/>
            </a:pPr>
            <a:endParaRPr/>
          </a:p>
        </p:txBody>
      </p:sp>
      <p:grpSp>
        <p:nvGrpSpPr>
          <p:cNvPr id="16" name="组合 15"/>
          <p:cNvGrpSpPr/>
          <p:nvPr/>
        </p:nvGrpSpPr>
        <p:grpSpPr>
          <a:xfrm>
            <a:off x="3209290" y="2647315"/>
            <a:ext cx="532130" cy="532130"/>
            <a:chOff x="5054" y="4526"/>
            <a:chExt cx="838" cy="838"/>
          </a:xfrm>
        </p:grpSpPr>
        <p:sp>
          <p:nvSpPr>
            <p:cNvPr id="51" name="îsḷîḋé"/>
            <p:cNvSpPr/>
            <p:nvPr/>
          </p:nvSpPr>
          <p:spPr>
            <a:xfrm rot="10800000" flipH="1" flipV="1">
              <a:off x="5054" y="4526"/>
              <a:ext cx="839" cy="839"/>
            </a:xfrm>
            <a:prstGeom prst="ellipse">
              <a:avLst/>
            </a:prstGeom>
            <a:solidFill>
              <a:schemeClr val="bg1"/>
            </a:solidFill>
            <a:ln w="19050" cap="flat" cmpd="sng">
              <a:solidFill>
                <a:schemeClr val="bg1">
                  <a:lumMod val="75000"/>
                </a:schemeClr>
              </a:solidFill>
              <a:prstDash val="solid"/>
              <a:miter/>
              <a:headEnd type="none" w="med" len="med"/>
              <a:tailEnd type="none" w="med" len="med"/>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endParaRPr/>
            </a:p>
          </p:txBody>
        </p:sp>
        <p:sp>
          <p:nvSpPr>
            <p:cNvPr id="55" name="iṣlíḑè"/>
            <p:cNvSpPr/>
            <p:nvPr/>
          </p:nvSpPr>
          <p:spPr>
            <a:xfrm rot="10800000" flipH="1" flipV="1">
              <a:off x="5241" y="4713"/>
              <a:ext cx="466" cy="466"/>
            </a:xfrm>
            <a:custGeom>
              <a:avLst/>
              <a:gdLst>
                <a:gd name="connsiteX0" fmla="*/ 146058 w 607639"/>
                <a:gd name="connsiteY0" fmla="*/ 370925 h 606713"/>
                <a:gd name="connsiteX1" fmla="*/ 176497 w 607639"/>
                <a:gd name="connsiteY1" fmla="*/ 389678 h 606713"/>
                <a:gd name="connsiteX2" fmla="*/ 157717 w 607639"/>
                <a:gd name="connsiteY2" fmla="*/ 420074 h 606713"/>
                <a:gd name="connsiteX3" fmla="*/ 50644 w 607639"/>
                <a:gd name="connsiteY3" fmla="*/ 480332 h 606713"/>
                <a:gd name="connsiteX4" fmla="*/ 303775 w 607639"/>
                <a:gd name="connsiteY4" fmla="*/ 556143 h 606713"/>
                <a:gd name="connsiteX5" fmla="*/ 556995 w 607639"/>
                <a:gd name="connsiteY5" fmla="*/ 480332 h 606713"/>
                <a:gd name="connsiteX6" fmla="*/ 449833 w 607639"/>
                <a:gd name="connsiteY6" fmla="*/ 420074 h 606713"/>
                <a:gd name="connsiteX7" fmla="*/ 431053 w 607639"/>
                <a:gd name="connsiteY7" fmla="*/ 389678 h 606713"/>
                <a:gd name="connsiteX8" fmla="*/ 461492 w 607639"/>
                <a:gd name="connsiteY8" fmla="*/ 370925 h 606713"/>
                <a:gd name="connsiteX9" fmla="*/ 607639 w 607639"/>
                <a:gd name="connsiteY9" fmla="*/ 480332 h 606713"/>
                <a:gd name="connsiteX10" fmla="*/ 303775 w 607639"/>
                <a:gd name="connsiteY10" fmla="*/ 606713 h 606713"/>
                <a:gd name="connsiteX11" fmla="*/ 0 w 607639"/>
                <a:gd name="connsiteY11" fmla="*/ 480332 h 606713"/>
                <a:gd name="connsiteX12" fmla="*/ 146058 w 607639"/>
                <a:gd name="connsiteY12" fmla="*/ 370925 h 606713"/>
                <a:gd name="connsiteX13" fmla="*/ 303820 w 607639"/>
                <a:gd name="connsiteY13" fmla="*/ 151707 h 606713"/>
                <a:gd name="connsiteX14" fmla="*/ 329118 w 607639"/>
                <a:gd name="connsiteY14" fmla="*/ 176970 h 606713"/>
                <a:gd name="connsiteX15" fmla="*/ 303820 w 607639"/>
                <a:gd name="connsiteY15" fmla="*/ 202233 h 606713"/>
                <a:gd name="connsiteX16" fmla="*/ 278522 w 607639"/>
                <a:gd name="connsiteY16" fmla="*/ 176970 h 606713"/>
                <a:gd name="connsiteX17" fmla="*/ 303820 w 607639"/>
                <a:gd name="connsiteY17" fmla="*/ 151707 h 606713"/>
                <a:gd name="connsiteX18" fmla="*/ 303849 w 607639"/>
                <a:gd name="connsiteY18" fmla="*/ 101116 h 606713"/>
                <a:gd name="connsiteX19" fmla="*/ 227845 w 607639"/>
                <a:gd name="connsiteY19" fmla="*/ 176928 h 606713"/>
                <a:gd name="connsiteX20" fmla="*/ 303849 w 607639"/>
                <a:gd name="connsiteY20" fmla="*/ 252828 h 606713"/>
                <a:gd name="connsiteX21" fmla="*/ 379765 w 607639"/>
                <a:gd name="connsiteY21" fmla="*/ 176928 h 606713"/>
                <a:gd name="connsiteX22" fmla="*/ 303849 w 607639"/>
                <a:gd name="connsiteY22" fmla="*/ 101116 h 606713"/>
                <a:gd name="connsiteX23" fmla="*/ 320773 w 607639"/>
                <a:gd name="connsiteY23" fmla="*/ 813 h 606713"/>
                <a:gd name="connsiteX24" fmla="*/ 421772 w 607639"/>
                <a:gd name="connsiteY24" fmla="*/ 44857 h 606713"/>
                <a:gd name="connsiteX25" fmla="*/ 481045 w 607639"/>
                <a:gd name="connsiteY25" fmla="*/ 176928 h 606713"/>
                <a:gd name="connsiteX26" fmla="*/ 453723 w 607639"/>
                <a:gd name="connsiteY26" fmla="*/ 271226 h 606713"/>
                <a:gd name="connsiteX27" fmla="*/ 439305 w 607639"/>
                <a:gd name="connsiteY27" fmla="*/ 293889 h 606713"/>
                <a:gd name="connsiteX28" fmla="*/ 348260 w 607639"/>
                <a:gd name="connsiteY28" fmla="*/ 448001 h 606713"/>
                <a:gd name="connsiteX29" fmla="*/ 326455 w 607639"/>
                <a:gd name="connsiteY29" fmla="*/ 491639 h 606713"/>
                <a:gd name="connsiteX30" fmla="*/ 303849 w 607639"/>
                <a:gd name="connsiteY30" fmla="*/ 505593 h 606713"/>
                <a:gd name="connsiteX31" fmla="*/ 281155 w 607639"/>
                <a:gd name="connsiteY31" fmla="*/ 491639 h 606713"/>
                <a:gd name="connsiteX32" fmla="*/ 270831 w 607639"/>
                <a:gd name="connsiteY32" fmla="*/ 471020 h 606713"/>
                <a:gd name="connsiteX33" fmla="*/ 161007 w 607639"/>
                <a:gd name="connsiteY33" fmla="*/ 281624 h 606713"/>
                <a:gd name="connsiteX34" fmla="*/ 128345 w 607639"/>
                <a:gd name="connsiteY34" fmla="*/ 151776 h 606713"/>
                <a:gd name="connsiteX35" fmla="*/ 283113 w 607639"/>
                <a:gd name="connsiteY35" fmla="*/ 1219 h 606713"/>
                <a:gd name="connsiteX36" fmla="*/ 320773 w 607639"/>
                <a:gd name="connsiteY36" fmla="*/ 813 h 60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606713">
                  <a:moveTo>
                    <a:pt x="146058" y="370925"/>
                  </a:moveTo>
                  <a:cubicBezTo>
                    <a:pt x="159675" y="367637"/>
                    <a:pt x="173293" y="376080"/>
                    <a:pt x="176497" y="389678"/>
                  </a:cubicBezTo>
                  <a:cubicBezTo>
                    <a:pt x="179791" y="403276"/>
                    <a:pt x="171335" y="416874"/>
                    <a:pt x="157717" y="420074"/>
                  </a:cubicBezTo>
                  <a:cubicBezTo>
                    <a:pt x="79215" y="438738"/>
                    <a:pt x="50644" y="466289"/>
                    <a:pt x="50644" y="480332"/>
                  </a:cubicBezTo>
                  <a:cubicBezTo>
                    <a:pt x="50644" y="510460"/>
                    <a:pt x="151665" y="556143"/>
                    <a:pt x="303775" y="556143"/>
                  </a:cubicBezTo>
                  <a:cubicBezTo>
                    <a:pt x="455974" y="556143"/>
                    <a:pt x="556995" y="510460"/>
                    <a:pt x="556995" y="480332"/>
                  </a:cubicBezTo>
                  <a:cubicBezTo>
                    <a:pt x="556995" y="466289"/>
                    <a:pt x="528513" y="438738"/>
                    <a:pt x="449833" y="420074"/>
                  </a:cubicBezTo>
                  <a:cubicBezTo>
                    <a:pt x="436215" y="416874"/>
                    <a:pt x="427848" y="403276"/>
                    <a:pt x="431053" y="389678"/>
                  </a:cubicBezTo>
                  <a:cubicBezTo>
                    <a:pt x="434257" y="376080"/>
                    <a:pt x="447964" y="367637"/>
                    <a:pt x="461492" y="370925"/>
                  </a:cubicBezTo>
                  <a:cubicBezTo>
                    <a:pt x="555749" y="393233"/>
                    <a:pt x="607639" y="432072"/>
                    <a:pt x="607639" y="480332"/>
                  </a:cubicBezTo>
                  <a:cubicBezTo>
                    <a:pt x="607639" y="563253"/>
                    <a:pt x="454817" y="606713"/>
                    <a:pt x="303775" y="606713"/>
                  </a:cubicBezTo>
                  <a:cubicBezTo>
                    <a:pt x="152911" y="606713"/>
                    <a:pt x="0" y="563253"/>
                    <a:pt x="0" y="480332"/>
                  </a:cubicBezTo>
                  <a:cubicBezTo>
                    <a:pt x="0" y="432072"/>
                    <a:pt x="51890" y="393233"/>
                    <a:pt x="146058" y="370925"/>
                  </a:cubicBezTo>
                  <a:close/>
                  <a:moveTo>
                    <a:pt x="303820" y="151707"/>
                  </a:moveTo>
                  <a:cubicBezTo>
                    <a:pt x="317792" y="151707"/>
                    <a:pt x="329118" y="163018"/>
                    <a:pt x="329118" y="176970"/>
                  </a:cubicBezTo>
                  <a:cubicBezTo>
                    <a:pt x="329118" y="190922"/>
                    <a:pt x="317792" y="202233"/>
                    <a:pt x="303820" y="202233"/>
                  </a:cubicBezTo>
                  <a:cubicBezTo>
                    <a:pt x="289848" y="202233"/>
                    <a:pt x="278522" y="190922"/>
                    <a:pt x="278522" y="176970"/>
                  </a:cubicBezTo>
                  <a:cubicBezTo>
                    <a:pt x="278522" y="163018"/>
                    <a:pt x="289848" y="151707"/>
                    <a:pt x="303820" y="151707"/>
                  </a:cubicBezTo>
                  <a:close/>
                  <a:moveTo>
                    <a:pt x="303849" y="101116"/>
                  </a:moveTo>
                  <a:cubicBezTo>
                    <a:pt x="261931" y="101116"/>
                    <a:pt x="227845" y="135156"/>
                    <a:pt x="227845" y="176928"/>
                  </a:cubicBezTo>
                  <a:cubicBezTo>
                    <a:pt x="227845" y="218788"/>
                    <a:pt x="261931" y="252828"/>
                    <a:pt x="303849" y="252828"/>
                  </a:cubicBezTo>
                  <a:cubicBezTo>
                    <a:pt x="345679" y="252828"/>
                    <a:pt x="379765" y="218788"/>
                    <a:pt x="379765" y="176928"/>
                  </a:cubicBezTo>
                  <a:cubicBezTo>
                    <a:pt x="379765" y="135156"/>
                    <a:pt x="345679" y="101116"/>
                    <a:pt x="303849" y="101116"/>
                  </a:cubicBezTo>
                  <a:close/>
                  <a:moveTo>
                    <a:pt x="320773" y="813"/>
                  </a:moveTo>
                  <a:cubicBezTo>
                    <a:pt x="358044" y="4396"/>
                    <a:pt x="393538" y="19728"/>
                    <a:pt x="421772" y="44857"/>
                  </a:cubicBezTo>
                  <a:cubicBezTo>
                    <a:pt x="459418" y="78452"/>
                    <a:pt x="481045" y="126623"/>
                    <a:pt x="481045" y="176928"/>
                  </a:cubicBezTo>
                  <a:cubicBezTo>
                    <a:pt x="481045" y="210434"/>
                    <a:pt x="471611" y="242963"/>
                    <a:pt x="453723" y="271226"/>
                  </a:cubicBezTo>
                  <a:lnTo>
                    <a:pt x="439305" y="293889"/>
                  </a:lnTo>
                  <a:cubicBezTo>
                    <a:pt x="407621" y="343571"/>
                    <a:pt x="374870" y="394942"/>
                    <a:pt x="348260" y="448001"/>
                  </a:cubicBezTo>
                  <a:lnTo>
                    <a:pt x="326455" y="491639"/>
                  </a:lnTo>
                  <a:cubicBezTo>
                    <a:pt x="322183" y="500172"/>
                    <a:pt x="313372" y="505593"/>
                    <a:pt x="303849" y="505593"/>
                  </a:cubicBezTo>
                  <a:cubicBezTo>
                    <a:pt x="294238" y="505593"/>
                    <a:pt x="285427" y="500172"/>
                    <a:pt x="281155" y="491639"/>
                  </a:cubicBezTo>
                  <a:lnTo>
                    <a:pt x="270831" y="471020"/>
                  </a:lnTo>
                  <a:cubicBezTo>
                    <a:pt x="237457" y="404363"/>
                    <a:pt x="203993" y="339749"/>
                    <a:pt x="161007" y="281624"/>
                  </a:cubicBezTo>
                  <a:cubicBezTo>
                    <a:pt x="133507" y="244296"/>
                    <a:pt x="121937" y="198258"/>
                    <a:pt x="128345" y="151776"/>
                  </a:cubicBezTo>
                  <a:cubicBezTo>
                    <a:pt x="139292" y="73475"/>
                    <a:pt x="204349" y="10106"/>
                    <a:pt x="283113" y="1219"/>
                  </a:cubicBezTo>
                  <a:cubicBezTo>
                    <a:pt x="295729" y="-270"/>
                    <a:pt x="308350" y="-381"/>
                    <a:pt x="320773" y="813"/>
                  </a:cubicBezTo>
                  <a:close/>
                </a:path>
              </a:pathLst>
            </a:custGeom>
            <a:solidFill>
              <a:schemeClr val="bg1">
                <a:lumMod val="75000"/>
              </a:schemeClr>
            </a:solidFill>
            <a:ln w="12700" cap="flat" cmpd="sng">
              <a:noFill/>
              <a:prstDash val="solid"/>
              <a:miter/>
              <a:headEnd type="none" w="med" len="med"/>
              <a:tailEnd type="none" w="med" len="med"/>
            </a:ln>
          </p:spPr>
          <p:txBody>
            <a:bodyPr wrap="square" lIns="91440" tIns="45720" rIns="91440" bIns="45720" anchor="ctr"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rtl="0">
                <a:spcBef>
                  <a:spcPts val="0"/>
                </a:spcBef>
                <a:buNone/>
              </a:pPr>
              <a:endParaRPr/>
            </a:p>
          </p:txBody>
        </p:sp>
      </p:grpSp>
      <p:grpSp>
        <p:nvGrpSpPr>
          <p:cNvPr id="15" name="组合 14"/>
          <p:cNvGrpSpPr/>
          <p:nvPr/>
        </p:nvGrpSpPr>
        <p:grpSpPr>
          <a:xfrm>
            <a:off x="5085715" y="2647315"/>
            <a:ext cx="532130" cy="532130"/>
            <a:chOff x="8009" y="4526"/>
            <a:chExt cx="838" cy="838"/>
          </a:xfrm>
        </p:grpSpPr>
        <p:sp>
          <p:nvSpPr>
            <p:cNvPr id="76" name="iṧľîḑè"/>
            <p:cNvSpPr/>
            <p:nvPr/>
          </p:nvSpPr>
          <p:spPr>
            <a:xfrm rot="10800000" flipH="1" flipV="1">
              <a:off x="8009" y="4526"/>
              <a:ext cx="839" cy="839"/>
            </a:xfrm>
            <a:prstGeom prst="ellipse">
              <a:avLst/>
            </a:prstGeom>
            <a:solidFill>
              <a:schemeClr val="bg1"/>
            </a:solidFill>
            <a:ln w="19050" cap="flat" cmpd="sng">
              <a:solidFill>
                <a:schemeClr val="accent1"/>
              </a:solidFill>
              <a:prstDash val="solid"/>
              <a:miter/>
              <a:headEnd type="none" w="med" len="med"/>
              <a:tailEnd type="none" w="med" len="med"/>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endParaRPr/>
            </a:p>
          </p:txBody>
        </p:sp>
        <p:sp>
          <p:nvSpPr>
            <p:cNvPr id="77" name="ïṥlïḑê"/>
            <p:cNvSpPr/>
            <p:nvPr/>
          </p:nvSpPr>
          <p:spPr>
            <a:xfrm rot="10800000" flipH="1" flipV="1">
              <a:off x="8196" y="4713"/>
              <a:ext cx="466" cy="466"/>
            </a:xfrm>
            <a:custGeom>
              <a:avLst/>
              <a:gdLst>
                <a:gd name="connsiteX0" fmla="*/ 146058 w 607639"/>
                <a:gd name="connsiteY0" fmla="*/ 370925 h 606713"/>
                <a:gd name="connsiteX1" fmla="*/ 176497 w 607639"/>
                <a:gd name="connsiteY1" fmla="*/ 389678 h 606713"/>
                <a:gd name="connsiteX2" fmla="*/ 157717 w 607639"/>
                <a:gd name="connsiteY2" fmla="*/ 420074 h 606713"/>
                <a:gd name="connsiteX3" fmla="*/ 50644 w 607639"/>
                <a:gd name="connsiteY3" fmla="*/ 480332 h 606713"/>
                <a:gd name="connsiteX4" fmla="*/ 303775 w 607639"/>
                <a:gd name="connsiteY4" fmla="*/ 556143 h 606713"/>
                <a:gd name="connsiteX5" fmla="*/ 556995 w 607639"/>
                <a:gd name="connsiteY5" fmla="*/ 480332 h 606713"/>
                <a:gd name="connsiteX6" fmla="*/ 449833 w 607639"/>
                <a:gd name="connsiteY6" fmla="*/ 420074 h 606713"/>
                <a:gd name="connsiteX7" fmla="*/ 431053 w 607639"/>
                <a:gd name="connsiteY7" fmla="*/ 389678 h 606713"/>
                <a:gd name="connsiteX8" fmla="*/ 461492 w 607639"/>
                <a:gd name="connsiteY8" fmla="*/ 370925 h 606713"/>
                <a:gd name="connsiteX9" fmla="*/ 607639 w 607639"/>
                <a:gd name="connsiteY9" fmla="*/ 480332 h 606713"/>
                <a:gd name="connsiteX10" fmla="*/ 303775 w 607639"/>
                <a:gd name="connsiteY10" fmla="*/ 606713 h 606713"/>
                <a:gd name="connsiteX11" fmla="*/ 0 w 607639"/>
                <a:gd name="connsiteY11" fmla="*/ 480332 h 606713"/>
                <a:gd name="connsiteX12" fmla="*/ 146058 w 607639"/>
                <a:gd name="connsiteY12" fmla="*/ 370925 h 606713"/>
                <a:gd name="connsiteX13" fmla="*/ 303820 w 607639"/>
                <a:gd name="connsiteY13" fmla="*/ 151707 h 606713"/>
                <a:gd name="connsiteX14" fmla="*/ 329118 w 607639"/>
                <a:gd name="connsiteY14" fmla="*/ 176970 h 606713"/>
                <a:gd name="connsiteX15" fmla="*/ 303820 w 607639"/>
                <a:gd name="connsiteY15" fmla="*/ 202233 h 606713"/>
                <a:gd name="connsiteX16" fmla="*/ 278522 w 607639"/>
                <a:gd name="connsiteY16" fmla="*/ 176970 h 606713"/>
                <a:gd name="connsiteX17" fmla="*/ 303820 w 607639"/>
                <a:gd name="connsiteY17" fmla="*/ 151707 h 606713"/>
                <a:gd name="connsiteX18" fmla="*/ 303849 w 607639"/>
                <a:gd name="connsiteY18" fmla="*/ 101116 h 606713"/>
                <a:gd name="connsiteX19" fmla="*/ 227845 w 607639"/>
                <a:gd name="connsiteY19" fmla="*/ 176928 h 606713"/>
                <a:gd name="connsiteX20" fmla="*/ 303849 w 607639"/>
                <a:gd name="connsiteY20" fmla="*/ 252828 h 606713"/>
                <a:gd name="connsiteX21" fmla="*/ 379765 w 607639"/>
                <a:gd name="connsiteY21" fmla="*/ 176928 h 606713"/>
                <a:gd name="connsiteX22" fmla="*/ 303849 w 607639"/>
                <a:gd name="connsiteY22" fmla="*/ 101116 h 606713"/>
                <a:gd name="connsiteX23" fmla="*/ 320773 w 607639"/>
                <a:gd name="connsiteY23" fmla="*/ 813 h 606713"/>
                <a:gd name="connsiteX24" fmla="*/ 421772 w 607639"/>
                <a:gd name="connsiteY24" fmla="*/ 44857 h 606713"/>
                <a:gd name="connsiteX25" fmla="*/ 481045 w 607639"/>
                <a:gd name="connsiteY25" fmla="*/ 176928 h 606713"/>
                <a:gd name="connsiteX26" fmla="*/ 453723 w 607639"/>
                <a:gd name="connsiteY26" fmla="*/ 271226 h 606713"/>
                <a:gd name="connsiteX27" fmla="*/ 439305 w 607639"/>
                <a:gd name="connsiteY27" fmla="*/ 293889 h 606713"/>
                <a:gd name="connsiteX28" fmla="*/ 348260 w 607639"/>
                <a:gd name="connsiteY28" fmla="*/ 448001 h 606713"/>
                <a:gd name="connsiteX29" fmla="*/ 326455 w 607639"/>
                <a:gd name="connsiteY29" fmla="*/ 491639 h 606713"/>
                <a:gd name="connsiteX30" fmla="*/ 303849 w 607639"/>
                <a:gd name="connsiteY30" fmla="*/ 505593 h 606713"/>
                <a:gd name="connsiteX31" fmla="*/ 281155 w 607639"/>
                <a:gd name="connsiteY31" fmla="*/ 491639 h 606713"/>
                <a:gd name="connsiteX32" fmla="*/ 270831 w 607639"/>
                <a:gd name="connsiteY32" fmla="*/ 471020 h 606713"/>
                <a:gd name="connsiteX33" fmla="*/ 161007 w 607639"/>
                <a:gd name="connsiteY33" fmla="*/ 281624 h 606713"/>
                <a:gd name="connsiteX34" fmla="*/ 128345 w 607639"/>
                <a:gd name="connsiteY34" fmla="*/ 151776 h 606713"/>
                <a:gd name="connsiteX35" fmla="*/ 283113 w 607639"/>
                <a:gd name="connsiteY35" fmla="*/ 1219 h 606713"/>
                <a:gd name="connsiteX36" fmla="*/ 320773 w 607639"/>
                <a:gd name="connsiteY36" fmla="*/ 813 h 60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606713">
                  <a:moveTo>
                    <a:pt x="146058" y="370925"/>
                  </a:moveTo>
                  <a:cubicBezTo>
                    <a:pt x="159675" y="367637"/>
                    <a:pt x="173293" y="376080"/>
                    <a:pt x="176497" y="389678"/>
                  </a:cubicBezTo>
                  <a:cubicBezTo>
                    <a:pt x="179791" y="403276"/>
                    <a:pt x="171335" y="416874"/>
                    <a:pt x="157717" y="420074"/>
                  </a:cubicBezTo>
                  <a:cubicBezTo>
                    <a:pt x="79215" y="438738"/>
                    <a:pt x="50644" y="466289"/>
                    <a:pt x="50644" y="480332"/>
                  </a:cubicBezTo>
                  <a:cubicBezTo>
                    <a:pt x="50644" y="510460"/>
                    <a:pt x="151665" y="556143"/>
                    <a:pt x="303775" y="556143"/>
                  </a:cubicBezTo>
                  <a:cubicBezTo>
                    <a:pt x="455974" y="556143"/>
                    <a:pt x="556995" y="510460"/>
                    <a:pt x="556995" y="480332"/>
                  </a:cubicBezTo>
                  <a:cubicBezTo>
                    <a:pt x="556995" y="466289"/>
                    <a:pt x="528513" y="438738"/>
                    <a:pt x="449833" y="420074"/>
                  </a:cubicBezTo>
                  <a:cubicBezTo>
                    <a:pt x="436215" y="416874"/>
                    <a:pt x="427848" y="403276"/>
                    <a:pt x="431053" y="389678"/>
                  </a:cubicBezTo>
                  <a:cubicBezTo>
                    <a:pt x="434257" y="376080"/>
                    <a:pt x="447964" y="367637"/>
                    <a:pt x="461492" y="370925"/>
                  </a:cubicBezTo>
                  <a:cubicBezTo>
                    <a:pt x="555749" y="393233"/>
                    <a:pt x="607639" y="432072"/>
                    <a:pt x="607639" y="480332"/>
                  </a:cubicBezTo>
                  <a:cubicBezTo>
                    <a:pt x="607639" y="563253"/>
                    <a:pt x="454817" y="606713"/>
                    <a:pt x="303775" y="606713"/>
                  </a:cubicBezTo>
                  <a:cubicBezTo>
                    <a:pt x="152911" y="606713"/>
                    <a:pt x="0" y="563253"/>
                    <a:pt x="0" y="480332"/>
                  </a:cubicBezTo>
                  <a:cubicBezTo>
                    <a:pt x="0" y="432072"/>
                    <a:pt x="51890" y="393233"/>
                    <a:pt x="146058" y="370925"/>
                  </a:cubicBezTo>
                  <a:close/>
                  <a:moveTo>
                    <a:pt x="303820" y="151707"/>
                  </a:moveTo>
                  <a:cubicBezTo>
                    <a:pt x="317792" y="151707"/>
                    <a:pt x="329118" y="163018"/>
                    <a:pt x="329118" y="176970"/>
                  </a:cubicBezTo>
                  <a:cubicBezTo>
                    <a:pt x="329118" y="190922"/>
                    <a:pt x="317792" y="202233"/>
                    <a:pt x="303820" y="202233"/>
                  </a:cubicBezTo>
                  <a:cubicBezTo>
                    <a:pt x="289848" y="202233"/>
                    <a:pt x="278522" y="190922"/>
                    <a:pt x="278522" y="176970"/>
                  </a:cubicBezTo>
                  <a:cubicBezTo>
                    <a:pt x="278522" y="163018"/>
                    <a:pt x="289848" y="151707"/>
                    <a:pt x="303820" y="151707"/>
                  </a:cubicBezTo>
                  <a:close/>
                  <a:moveTo>
                    <a:pt x="303849" y="101116"/>
                  </a:moveTo>
                  <a:cubicBezTo>
                    <a:pt x="261931" y="101116"/>
                    <a:pt x="227845" y="135156"/>
                    <a:pt x="227845" y="176928"/>
                  </a:cubicBezTo>
                  <a:cubicBezTo>
                    <a:pt x="227845" y="218788"/>
                    <a:pt x="261931" y="252828"/>
                    <a:pt x="303849" y="252828"/>
                  </a:cubicBezTo>
                  <a:cubicBezTo>
                    <a:pt x="345679" y="252828"/>
                    <a:pt x="379765" y="218788"/>
                    <a:pt x="379765" y="176928"/>
                  </a:cubicBezTo>
                  <a:cubicBezTo>
                    <a:pt x="379765" y="135156"/>
                    <a:pt x="345679" y="101116"/>
                    <a:pt x="303849" y="101116"/>
                  </a:cubicBezTo>
                  <a:close/>
                  <a:moveTo>
                    <a:pt x="320773" y="813"/>
                  </a:moveTo>
                  <a:cubicBezTo>
                    <a:pt x="358044" y="4396"/>
                    <a:pt x="393538" y="19728"/>
                    <a:pt x="421772" y="44857"/>
                  </a:cubicBezTo>
                  <a:cubicBezTo>
                    <a:pt x="459418" y="78452"/>
                    <a:pt x="481045" y="126623"/>
                    <a:pt x="481045" y="176928"/>
                  </a:cubicBezTo>
                  <a:cubicBezTo>
                    <a:pt x="481045" y="210434"/>
                    <a:pt x="471611" y="242963"/>
                    <a:pt x="453723" y="271226"/>
                  </a:cubicBezTo>
                  <a:lnTo>
                    <a:pt x="439305" y="293889"/>
                  </a:lnTo>
                  <a:cubicBezTo>
                    <a:pt x="407621" y="343571"/>
                    <a:pt x="374870" y="394942"/>
                    <a:pt x="348260" y="448001"/>
                  </a:cubicBezTo>
                  <a:lnTo>
                    <a:pt x="326455" y="491639"/>
                  </a:lnTo>
                  <a:cubicBezTo>
                    <a:pt x="322183" y="500172"/>
                    <a:pt x="313372" y="505593"/>
                    <a:pt x="303849" y="505593"/>
                  </a:cubicBezTo>
                  <a:cubicBezTo>
                    <a:pt x="294238" y="505593"/>
                    <a:pt x="285427" y="500172"/>
                    <a:pt x="281155" y="491639"/>
                  </a:cubicBezTo>
                  <a:lnTo>
                    <a:pt x="270831" y="471020"/>
                  </a:lnTo>
                  <a:cubicBezTo>
                    <a:pt x="237457" y="404363"/>
                    <a:pt x="203993" y="339749"/>
                    <a:pt x="161007" y="281624"/>
                  </a:cubicBezTo>
                  <a:cubicBezTo>
                    <a:pt x="133507" y="244296"/>
                    <a:pt x="121937" y="198258"/>
                    <a:pt x="128345" y="151776"/>
                  </a:cubicBezTo>
                  <a:cubicBezTo>
                    <a:pt x="139292" y="73475"/>
                    <a:pt x="204349" y="10106"/>
                    <a:pt x="283113" y="1219"/>
                  </a:cubicBezTo>
                  <a:cubicBezTo>
                    <a:pt x="295729" y="-270"/>
                    <a:pt x="308350" y="-381"/>
                    <a:pt x="320773" y="813"/>
                  </a:cubicBezTo>
                  <a:close/>
                </a:path>
              </a:pathLst>
            </a:custGeom>
            <a:solidFill>
              <a:schemeClr val="accent1"/>
            </a:solidFill>
            <a:ln w="12700" cap="flat" cmpd="sng">
              <a:noFill/>
              <a:prstDash val="solid"/>
              <a:miter/>
              <a:headEnd type="none" w="med" len="med"/>
              <a:tailEnd type="none" w="med" len="med"/>
            </a:ln>
          </p:spPr>
          <p:txBody>
            <a:bodyPr wrap="square" lIns="91440" tIns="45720" rIns="91440" bIns="45720" anchor="ctr"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rtl="0">
                <a:spcBef>
                  <a:spcPts val="0"/>
                </a:spcBef>
                <a:buNone/>
              </a:pPr>
              <a:endParaRPr/>
            </a:p>
          </p:txBody>
        </p:sp>
      </p:grpSp>
      <p:grpSp>
        <p:nvGrpSpPr>
          <p:cNvPr id="17" name="组合 16"/>
          <p:cNvGrpSpPr/>
          <p:nvPr/>
        </p:nvGrpSpPr>
        <p:grpSpPr>
          <a:xfrm>
            <a:off x="6962140" y="2647315"/>
            <a:ext cx="532130" cy="532130"/>
            <a:chOff x="10964" y="4526"/>
            <a:chExt cx="838" cy="838"/>
          </a:xfrm>
        </p:grpSpPr>
        <p:sp>
          <p:nvSpPr>
            <p:cNvPr id="83" name="íṥḷíḓê"/>
            <p:cNvSpPr/>
            <p:nvPr/>
          </p:nvSpPr>
          <p:spPr>
            <a:xfrm rot="10800000" flipH="1" flipV="1">
              <a:off x="10964" y="4526"/>
              <a:ext cx="839" cy="839"/>
            </a:xfrm>
            <a:prstGeom prst="ellipse">
              <a:avLst/>
            </a:prstGeom>
            <a:solidFill>
              <a:schemeClr val="bg1"/>
            </a:solidFill>
            <a:ln w="19050" cap="flat" cmpd="sng">
              <a:solidFill>
                <a:schemeClr val="bg1">
                  <a:lumMod val="75000"/>
                </a:schemeClr>
              </a:solidFill>
              <a:prstDash val="solid"/>
              <a:miter/>
              <a:headEnd type="none" w="med" len="med"/>
              <a:tailEnd type="none" w="med" len="med"/>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endParaRPr/>
            </a:p>
          </p:txBody>
        </p:sp>
        <p:sp>
          <p:nvSpPr>
            <p:cNvPr id="84" name="iṥľíḑé"/>
            <p:cNvSpPr/>
            <p:nvPr/>
          </p:nvSpPr>
          <p:spPr>
            <a:xfrm rot="10800000" flipH="1" flipV="1">
              <a:off x="11151" y="4713"/>
              <a:ext cx="466" cy="466"/>
            </a:xfrm>
            <a:custGeom>
              <a:avLst/>
              <a:gdLst>
                <a:gd name="connsiteX0" fmla="*/ 146058 w 607639"/>
                <a:gd name="connsiteY0" fmla="*/ 370925 h 606713"/>
                <a:gd name="connsiteX1" fmla="*/ 176497 w 607639"/>
                <a:gd name="connsiteY1" fmla="*/ 389678 h 606713"/>
                <a:gd name="connsiteX2" fmla="*/ 157717 w 607639"/>
                <a:gd name="connsiteY2" fmla="*/ 420074 h 606713"/>
                <a:gd name="connsiteX3" fmla="*/ 50644 w 607639"/>
                <a:gd name="connsiteY3" fmla="*/ 480332 h 606713"/>
                <a:gd name="connsiteX4" fmla="*/ 303775 w 607639"/>
                <a:gd name="connsiteY4" fmla="*/ 556143 h 606713"/>
                <a:gd name="connsiteX5" fmla="*/ 556995 w 607639"/>
                <a:gd name="connsiteY5" fmla="*/ 480332 h 606713"/>
                <a:gd name="connsiteX6" fmla="*/ 449833 w 607639"/>
                <a:gd name="connsiteY6" fmla="*/ 420074 h 606713"/>
                <a:gd name="connsiteX7" fmla="*/ 431053 w 607639"/>
                <a:gd name="connsiteY7" fmla="*/ 389678 h 606713"/>
                <a:gd name="connsiteX8" fmla="*/ 461492 w 607639"/>
                <a:gd name="connsiteY8" fmla="*/ 370925 h 606713"/>
                <a:gd name="connsiteX9" fmla="*/ 607639 w 607639"/>
                <a:gd name="connsiteY9" fmla="*/ 480332 h 606713"/>
                <a:gd name="connsiteX10" fmla="*/ 303775 w 607639"/>
                <a:gd name="connsiteY10" fmla="*/ 606713 h 606713"/>
                <a:gd name="connsiteX11" fmla="*/ 0 w 607639"/>
                <a:gd name="connsiteY11" fmla="*/ 480332 h 606713"/>
                <a:gd name="connsiteX12" fmla="*/ 146058 w 607639"/>
                <a:gd name="connsiteY12" fmla="*/ 370925 h 606713"/>
                <a:gd name="connsiteX13" fmla="*/ 303820 w 607639"/>
                <a:gd name="connsiteY13" fmla="*/ 151707 h 606713"/>
                <a:gd name="connsiteX14" fmla="*/ 329118 w 607639"/>
                <a:gd name="connsiteY14" fmla="*/ 176970 h 606713"/>
                <a:gd name="connsiteX15" fmla="*/ 303820 w 607639"/>
                <a:gd name="connsiteY15" fmla="*/ 202233 h 606713"/>
                <a:gd name="connsiteX16" fmla="*/ 278522 w 607639"/>
                <a:gd name="connsiteY16" fmla="*/ 176970 h 606713"/>
                <a:gd name="connsiteX17" fmla="*/ 303820 w 607639"/>
                <a:gd name="connsiteY17" fmla="*/ 151707 h 606713"/>
                <a:gd name="connsiteX18" fmla="*/ 303849 w 607639"/>
                <a:gd name="connsiteY18" fmla="*/ 101116 h 606713"/>
                <a:gd name="connsiteX19" fmla="*/ 227845 w 607639"/>
                <a:gd name="connsiteY19" fmla="*/ 176928 h 606713"/>
                <a:gd name="connsiteX20" fmla="*/ 303849 w 607639"/>
                <a:gd name="connsiteY20" fmla="*/ 252828 h 606713"/>
                <a:gd name="connsiteX21" fmla="*/ 379765 w 607639"/>
                <a:gd name="connsiteY21" fmla="*/ 176928 h 606713"/>
                <a:gd name="connsiteX22" fmla="*/ 303849 w 607639"/>
                <a:gd name="connsiteY22" fmla="*/ 101116 h 606713"/>
                <a:gd name="connsiteX23" fmla="*/ 320773 w 607639"/>
                <a:gd name="connsiteY23" fmla="*/ 813 h 606713"/>
                <a:gd name="connsiteX24" fmla="*/ 421772 w 607639"/>
                <a:gd name="connsiteY24" fmla="*/ 44857 h 606713"/>
                <a:gd name="connsiteX25" fmla="*/ 481045 w 607639"/>
                <a:gd name="connsiteY25" fmla="*/ 176928 h 606713"/>
                <a:gd name="connsiteX26" fmla="*/ 453723 w 607639"/>
                <a:gd name="connsiteY26" fmla="*/ 271226 h 606713"/>
                <a:gd name="connsiteX27" fmla="*/ 439305 w 607639"/>
                <a:gd name="connsiteY27" fmla="*/ 293889 h 606713"/>
                <a:gd name="connsiteX28" fmla="*/ 348260 w 607639"/>
                <a:gd name="connsiteY28" fmla="*/ 448001 h 606713"/>
                <a:gd name="connsiteX29" fmla="*/ 326455 w 607639"/>
                <a:gd name="connsiteY29" fmla="*/ 491639 h 606713"/>
                <a:gd name="connsiteX30" fmla="*/ 303849 w 607639"/>
                <a:gd name="connsiteY30" fmla="*/ 505593 h 606713"/>
                <a:gd name="connsiteX31" fmla="*/ 281155 w 607639"/>
                <a:gd name="connsiteY31" fmla="*/ 491639 h 606713"/>
                <a:gd name="connsiteX32" fmla="*/ 270831 w 607639"/>
                <a:gd name="connsiteY32" fmla="*/ 471020 h 606713"/>
                <a:gd name="connsiteX33" fmla="*/ 161007 w 607639"/>
                <a:gd name="connsiteY33" fmla="*/ 281624 h 606713"/>
                <a:gd name="connsiteX34" fmla="*/ 128345 w 607639"/>
                <a:gd name="connsiteY34" fmla="*/ 151776 h 606713"/>
                <a:gd name="connsiteX35" fmla="*/ 283113 w 607639"/>
                <a:gd name="connsiteY35" fmla="*/ 1219 h 606713"/>
                <a:gd name="connsiteX36" fmla="*/ 320773 w 607639"/>
                <a:gd name="connsiteY36" fmla="*/ 813 h 60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639" h="606713">
                  <a:moveTo>
                    <a:pt x="146058" y="370925"/>
                  </a:moveTo>
                  <a:cubicBezTo>
                    <a:pt x="159675" y="367637"/>
                    <a:pt x="173293" y="376080"/>
                    <a:pt x="176497" y="389678"/>
                  </a:cubicBezTo>
                  <a:cubicBezTo>
                    <a:pt x="179791" y="403276"/>
                    <a:pt x="171335" y="416874"/>
                    <a:pt x="157717" y="420074"/>
                  </a:cubicBezTo>
                  <a:cubicBezTo>
                    <a:pt x="79215" y="438738"/>
                    <a:pt x="50644" y="466289"/>
                    <a:pt x="50644" y="480332"/>
                  </a:cubicBezTo>
                  <a:cubicBezTo>
                    <a:pt x="50644" y="510460"/>
                    <a:pt x="151665" y="556143"/>
                    <a:pt x="303775" y="556143"/>
                  </a:cubicBezTo>
                  <a:cubicBezTo>
                    <a:pt x="455974" y="556143"/>
                    <a:pt x="556995" y="510460"/>
                    <a:pt x="556995" y="480332"/>
                  </a:cubicBezTo>
                  <a:cubicBezTo>
                    <a:pt x="556995" y="466289"/>
                    <a:pt x="528513" y="438738"/>
                    <a:pt x="449833" y="420074"/>
                  </a:cubicBezTo>
                  <a:cubicBezTo>
                    <a:pt x="436215" y="416874"/>
                    <a:pt x="427848" y="403276"/>
                    <a:pt x="431053" y="389678"/>
                  </a:cubicBezTo>
                  <a:cubicBezTo>
                    <a:pt x="434257" y="376080"/>
                    <a:pt x="447964" y="367637"/>
                    <a:pt x="461492" y="370925"/>
                  </a:cubicBezTo>
                  <a:cubicBezTo>
                    <a:pt x="555749" y="393233"/>
                    <a:pt x="607639" y="432072"/>
                    <a:pt x="607639" y="480332"/>
                  </a:cubicBezTo>
                  <a:cubicBezTo>
                    <a:pt x="607639" y="563253"/>
                    <a:pt x="454817" y="606713"/>
                    <a:pt x="303775" y="606713"/>
                  </a:cubicBezTo>
                  <a:cubicBezTo>
                    <a:pt x="152911" y="606713"/>
                    <a:pt x="0" y="563253"/>
                    <a:pt x="0" y="480332"/>
                  </a:cubicBezTo>
                  <a:cubicBezTo>
                    <a:pt x="0" y="432072"/>
                    <a:pt x="51890" y="393233"/>
                    <a:pt x="146058" y="370925"/>
                  </a:cubicBezTo>
                  <a:close/>
                  <a:moveTo>
                    <a:pt x="303820" y="151707"/>
                  </a:moveTo>
                  <a:cubicBezTo>
                    <a:pt x="317792" y="151707"/>
                    <a:pt x="329118" y="163018"/>
                    <a:pt x="329118" y="176970"/>
                  </a:cubicBezTo>
                  <a:cubicBezTo>
                    <a:pt x="329118" y="190922"/>
                    <a:pt x="317792" y="202233"/>
                    <a:pt x="303820" y="202233"/>
                  </a:cubicBezTo>
                  <a:cubicBezTo>
                    <a:pt x="289848" y="202233"/>
                    <a:pt x="278522" y="190922"/>
                    <a:pt x="278522" y="176970"/>
                  </a:cubicBezTo>
                  <a:cubicBezTo>
                    <a:pt x="278522" y="163018"/>
                    <a:pt x="289848" y="151707"/>
                    <a:pt x="303820" y="151707"/>
                  </a:cubicBezTo>
                  <a:close/>
                  <a:moveTo>
                    <a:pt x="303849" y="101116"/>
                  </a:moveTo>
                  <a:cubicBezTo>
                    <a:pt x="261931" y="101116"/>
                    <a:pt x="227845" y="135156"/>
                    <a:pt x="227845" y="176928"/>
                  </a:cubicBezTo>
                  <a:cubicBezTo>
                    <a:pt x="227845" y="218788"/>
                    <a:pt x="261931" y="252828"/>
                    <a:pt x="303849" y="252828"/>
                  </a:cubicBezTo>
                  <a:cubicBezTo>
                    <a:pt x="345679" y="252828"/>
                    <a:pt x="379765" y="218788"/>
                    <a:pt x="379765" y="176928"/>
                  </a:cubicBezTo>
                  <a:cubicBezTo>
                    <a:pt x="379765" y="135156"/>
                    <a:pt x="345679" y="101116"/>
                    <a:pt x="303849" y="101116"/>
                  </a:cubicBezTo>
                  <a:close/>
                  <a:moveTo>
                    <a:pt x="320773" y="813"/>
                  </a:moveTo>
                  <a:cubicBezTo>
                    <a:pt x="358044" y="4396"/>
                    <a:pt x="393538" y="19728"/>
                    <a:pt x="421772" y="44857"/>
                  </a:cubicBezTo>
                  <a:cubicBezTo>
                    <a:pt x="459418" y="78452"/>
                    <a:pt x="481045" y="126623"/>
                    <a:pt x="481045" y="176928"/>
                  </a:cubicBezTo>
                  <a:cubicBezTo>
                    <a:pt x="481045" y="210434"/>
                    <a:pt x="471611" y="242963"/>
                    <a:pt x="453723" y="271226"/>
                  </a:cubicBezTo>
                  <a:lnTo>
                    <a:pt x="439305" y="293889"/>
                  </a:lnTo>
                  <a:cubicBezTo>
                    <a:pt x="407621" y="343571"/>
                    <a:pt x="374870" y="394942"/>
                    <a:pt x="348260" y="448001"/>
                  </a:cubicBezTo>
                  <a:lnTo>
                    <a:pt x="326455" y="491639"/>
                  </a:lnTo>
                  <a:cubicBezTo>
                    <a:pt x="322183" y="500172"/>
                    <a:pt x="313372" y="505593"/>
                    <a:pt x="303849" y="505593"/>
                  </a:cubicBezTo>
                  <a:cubicBezTo>
                    <a:pt x="294238" y="505593"/>
                    <a:pt x="285427" y="500172"/>
                    <a:pt x="281155" y="491639"/>
                  </a:cubicBezTo>
                  <a:lnTo>
                    <a:pt x="270831" y="471020"/>
                  </a:lnTo>
                  <a:cubicBezTo>
                    <a:pt x="237457" y="404363"/>
                    <a:pt x="203993" y="339749"/>
                    <a:pt x="161007" y="281624"/>
                  </a:cubicBezTo>
                  <a:cubicBezTo>
                    <a:pt x="133507" y="244296"/>
                    <a:pt x="121937" y="198258"/>
                    <a:pt x="128345" y="151776"/>
                  </a:cubicBezTo>
                  <a:cubicBezTo>
                    <a:pt x="139292" y="73475"/>
                    <a:pt x="204349" y="10106"/>
                    <a:pt x="283113" y="1219"/>
                  </a:cubicBezTo>
                  <a:cubicBezTo>
                    <a:pt x="295729" y="-270"/>
                    <a:pt x="308350" y="-381"/>
                    <a:pt x="320773" y="813"/>
                  </a:cubicBezTo>
                  <a:close/>
                </a:path>
              </a:pathLst>
            </a:custGeom>
            <a:solidFill>
              <a:schemeClr val="bg1">
                <a:lumMod val="75000"/>
              </a:schemeClr>
            </a:solidFill>
            <a:ln w="12700" cap="flat" cmpd="sng">
              <a:noFill/>
              <a:prstDash val="solid"/>
              <a:miter/>
              <a:headEnd type="none" w="med" len="med"/>
              <a:tailEnd type="none" w="med" len="med"/>
            </a:ln>
          </p:spPr>
          <p:txBody>
            <a:bodyPr wrap="square" lIns="91440" tIns="45720" rIns="91440" bIns="45720" anchor="ctr"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rtl="0">
                <a:spcBef>
                  <a:spcPts val="0"/>
                </a:spcBef>
                <a:buNone/>
              </a:pPr>
              <a:endParaRPr/>
            </a:p>
          </p:txBody>
        </p:sp>
      </p:grpSp>
      <p:cxnSp>
        <p:nvCxnSpPr>
          <p:cNvPr id="88" name="直接连接符 87"/>
          <p:cNvCxnSpPr/>
          <p:nvPr/>
        </p:nvCxnSpPr>
        <p:spPr>
          <a:xfrm>
            <a:off x="4413885" y="3631565"/>
            <a:ext cx="0" cy="90106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290310" y="3631565"/>
            <a:ext cx="0" cy="90106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2" name="文本框 1"/>
          <p:cNvSpPr txBox="1"/>
          <p:nvPr/>
        </p:nvSpPr>
        <p:spPr>
          <a:xfrm>
            <a:off x="1024890" y="1510030"/>
            <a:ext cx="1097280" cy="368300"/>
          </a:xfrm>
          <a:prstGeom prst="rect">
            <a:avLst/>
          </a:prstGeom>
          <a:noFill/>
        </p:spPr>
        <p:txBody>
          <a:bodyPr wrap="none" rtlCol="0" anchor="t">
            <a:spAutoFit/>
          </a:bodyPr>
          <a:lstStyle/>
          <a:p>
            <a:r>
              <a:rPr lang="zh-CN" altLang="en-US" b="1" dirty="0">
                <a:latin typeface="微软雅黑" panose="020B0503020204020204" pitchFamily="34" charset="-122"/>
                <a:cs typeface="微软雅黑" panose="020B0503020204020204" pitchFamily="34" charset="-122"/>
                <a:sym typeface="+mn-ea"/>
              </a:rPr>
              <a:t>电流大小</a:t>
            </a:r>
          </a:p>
        </p:txBody>
      </p:sp>
      <p:sp>
        <p:nvSpPr>
          <p:cNvPr id="3" name="文本框 2"/>
          <p:cNvSpPr txBox="1"/>
          <p:nvPr/>
        </p:nvSpPr>
        <p:spPr>
          <a:xfrm>
            <a:off x="965835" y="1042035"/>
            <a:ext cx="3657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2. </a:t>
            </a:r>
            <a:r>
              <a:rPr lang="zh-CN" altLang="en-US" b="1" dirty="0">
                <a:latin typeface="微软雅黑" panose="020B0503020204020204" pitchFamily="34" charset="-122"/>
                <a:cs typeface="微软雅黑" panose="020B0503020204020204" pitchFamily="34" charset="-122"/>
                <a:sym typeface="+mn-ea"/>
              </a:rPr>
              <a:t>影响电流对人体伤害程度的因素</a:t>
            </a:r>
            <a:endParaRPr lang="zh-CN" altLang="en-US" b="1"/>
          </a:p>
        </p:txBody>
      </p:sp>
      <p:sp>
        <p:nvSpPr>
          <p:cNvPr id="5" name="文本框 4"/>
          <p:cNvSpPr txBox="1"/>
          <p:nvPr/>
        </p:nvSpPr>
        <p:spPr>
          <a:xfrm>
            <a:off x="1024890" y="1915795"/>
            <a:ext cx="6355080" cy="368300"/>
          </a:xfrm>
          <a:prstGeom prst="rect">
            <a:avLst/>
          </a:prstGeom>
          <a:noFill/>
        </p:spPr>
        <p:txBody>
          <a:bodyPr wrap="none" rtlCol="0" anchor="t">
            <a:spAutoFit/>
          </a:bodyPr>
          <a:lstStyle/>
          <a:p>
            <a:r>
              <a:rPr lang="zh-CN" altLang="en-US" dirty="0">
                <a:latin typeface="微软雅黑" panose="020B0503020204020204" pitchFamily="34" charset="-122"/>
                <a:cs typeface="微软雅黑" panose="020B0503020204020204" pitchFamily="34" charset="-122"/>
                <a:sym typeface="+mn-ea"/>
              </a:rPr>
              <a:t>电流越大，生理反应越明显，人体感觉越强烈，致命危险越大</a:t>
            </a:r>
            <a:endParaRPr lang="zh-CN" altLang="en-US"/>
          </a:p>
        </p:txBody>
      </p:sp>
      <p:sp>
        <p:nvSpPr>
          <p:cNvPr id="9" name="文本框 8"/>
          <p:cNvSpPr txBox="1"/>
          <p:nvPr/>
        </p:nvSpPr>
        <p:spPr>
          <a:xfrm>
            <a:off x="2970530" y="3263265"/>
            <a:ext cx="1103630" cy="368300"/>
          </a:xfrm>
          <a:prstGeom prst="rect">
            <a:avLst/>
          </a:prstGeom>
          <a:noFill/>
        </p:spPr>
        <p:txBody>
          <a:bodyPr wrap="square" rtlCol="0" anchor="t">
            <a:spAutoFit/>
          </a:bodyPr>
          <a:lstStyle/>
          <a:p>
            <a:r>
              <a:rPr lang="zh-CN" altLang="en-US" dirty="0">
                <a:latin typeface="微软雅黑" panose="020B0503020204020204" pitchFamily="34" charset="-122"/>
                <a:cs typeface="微软雅黑" panose="020B0503020204020204" pitchFamily="34" charset="-122"/>
                <a:sym typeface="+mn-ea"/>
              </a:rPr>
              <a:t>感知电流</a:t>
            </a:r>
            <a:endParaRPr lang="zh-CN" altLang="en-US"/>
          </a:p>
        </p:txBody>
      </p:sp>
      <p:sp>
        <p:nvSpPr>
          <p:cNvPr id="10" name="文本框 9"/>
          <p:cNvSpPr txBox="1"/>
          <p:nvPr/>
        </p:nvSpPr>
        <p:spPr>
          <a:xfrm>
            <a:off x="4549140" y="3631565"/>
            <a:ext cx="1607185" cy="583565"/>
          </a:xfrm>
          <a:prstGeom prst="rect">
            <a:avLst/>
          </a:prstGeom>
          <a:noFill/>
        </p:spPr>
        <p:txBody>
          <a:bodyPr wrap="square" rtlCol="0" anchor="t">
            <a:spAutoFit/>
          </a:bodyPr>
          <a:lstStyle/>
          <a:p>
            <a:pPr marL="0" lvl="2" indent="0" fontAlgn="auto">
              <a:buNone/>
            </a:pPr>
            <a:r>
              <a:rPr lang="zh-CN" altLang="en-US" sz="1600" dirty="0">
                <a:latin typeface="微软雅黑" panose="020B0503020204020204" pitchFamily="34" charset="-122"/>
                <a:cs typeface="微软雅黑" panose="020B0503020204020204" pitchFamily="34" charset="-122"/>
                <a:sym typeface="+mn-ea"/>
              </a:rPr>
              <a:t>人触电后能自行摆脱带电体</a:t>
            </a:r>
          </a:p>
        </p:txBody>
      </p:sp>
      <p:sp>
        <p:nvSpPr>
          <p:cNvPr id="11" name="文本框 10"/>
          <p:cNvSpPr txBox="1"/>
          <p:nvPr/>
        </p:nvSpPr>
        <p:spPr>
          <a:xfrm>
            <a:off x="6573520" y="3631565"/>
            <a:ext cx="1885950" cy="583565"/>
          </a:xfrm>
          <a:prstGeom prst="rect">
            <a:avLst/>
          </a:prstGeom>
          <a:noFill/>
        </p:spPr>
        <p:txBody>
          <a:bodyPr wrap="square" rtlCol="0" anchor="t">
            <a:spAutoFit/>
          </a:bodyPr>
          <a:lstStyle/>
          <a:p>
            <a:pPr marL="0" lvl="2" indent="0" fontAlgn="auto">
              <a:buNone/>
            </a:pPr>
            <a:r>
              <a:rPr lang="zh-CN" altLang="en-US" sz="1600" dirty="0">
                <a:latin typeface="微软雅黑" panose="020B0503020204020204" pitchFamily="34" charset="-122"/>
                <a:cs typeface="微软雅黑" panose="020B0503020204020204" pitchFamily="34" charset="-122"/>
                <a:sym typeface="+mn-ea"/>
              </a:rPr>
              <a:t>较短时间内会危及生命的最小电流</a:t>
            </a:r>
          </a:p>
        </p:txBody>
      </p:sp>
      <p:sp>
        <p:nvSpPr>
          <p:cNvPr id="18" name="文本框 17"/>
          <p:cNvSpPr txBox="1"/>
          <p:nvPr/>
        </p:nvSpPr>
        <p:spPr>
          <a:xfrm>
            <a:off x="2905125" y="3632200"/>
            <a:ext cx="1424305" cy="583565"/>
          </a:xfrm>
          <a:prstGeom prst="rect">
            <a:avLst/>
          </a:prstGeom>
          <a:noFill/>
        </p:spPr>
        <p:txBody>
          <a:bodyPr wrap="square" rtlCol="0" anchor="t">
            <a:spAutoFit/>
          </a:bodyPr>
          <a:lstStyle/>
          <a:p>
            <a:r>
              <a:rPr lang="zh-CN" altLang="en-US" sz="1600" dirty="0">
                <a:latin typeface="微软雅黑" panose="020B0503020204020204" pitchFamily="34" charset="-122"/>
                <a:cs typeface="微软雅黑" panose="020B0503020204020204" pitchFamily="34" charset="-122"/>
                <a:sym typeface="+mn-ea"/>
              </a:rPr>
              <a:t>引起人体感觉的最小电流</a:t>
            </a:r>
          </a:p>
        </p:txBody>
      </p:sp>
      <p:sp>
        <p:nvSpPr>
          <p:cNvPr id="19" name="文本框 18"/>
          <p:cNvSpPr txBox="1"/>
          <p:nvPr/>
        </p:nvSpPr>
        <p:spPr>
          <a:xfrm>
            <a:off x="4903470" y="3263265"/>
            <a:ext cx="1097280" cy="368300"/>
          </a:xfrm>
          <a:prstGeom prst="rect">
            <a:avLst/>
          </a:prstGeom>
          <a:noFill/>
        </p:spPr>
        <p:txBody>
          <a:bodyPr wrap="none" rtlCol="0" anchor="t">
            <a:spAutoFit/>
          </a:bodyPr>
          <a:lstStyle/>
          <a:p>
            <a:r>
              <a:rPr lang="zh-CN" altLang="en-US" dirty="0">
                <a:latin typeface="微软雅黑" panose="020B0503020204020204" pitchFamily="34" charset="-122"/>
                <a:cs typeface="微软雅黑" panose="020B0503020204020204" pitchFamily="34" charset="-122"/>
                <a:sym typeface="+mn-ea"/>
              </a:rPr>
              <a:t>摆脱电流</a:t>
            </a:r>
            <a:endParaRPr lang="zh-CN" altLang="en-US"/>
          </a:p>
        </p:txBody>
      </p:sp>
      <p:sp>
        <p:nvSpPr>
          <p:cNvPr id="20" name="文本框 19"/>
          <p:cNvSpPr txBox="1"/>
          <p:nvPr/>
        </p:nvSpPr>
        <p:spPr>
          <a:xfrm>
            <a:off x="6680200" y="3263265"/>
            <a:ext cx="1097280" cy="368300"/>
          </a:xfrm>
          <a:prstGeom prst="rect">
            <a:avLst/>
          </a:prstGeom>
          <a:noFill/>
        </p:spPr>
        <p:txBody>
          <a:bodyPr wrap="none" rtlCol="0" anchor="t">
            <a:spAutoFit/>
          </a:bodyPr>
          <a:lstStyle/>
          <a:p>
            <a:r>
              <a:rPr lang="zh-CN" altLang="en-US" dirty="0">
                <a:latin typeface="微软雅黑" panose="020B0503020204020204" pitchFamily="34" charset="-122"/>
                <a:cs typeface="微软雅黑" panose="020B0503020204020204" pitchFamily="34" charset="-122"/>
                <a:sym typeface="+mn-ea"/>
              </a:rPr>
              <a:t>致命电流</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7" name="文本框 6"/>
          <p:cNvSpPr txBox="1"/>
          <p:nvPr/>
        </p:nvSpPr>
        <p:spPr>
          <a:xfrm>
            <a:off x="1024890" y="1718945"/>
            <a:ext cx="3657600" cy="922020"/>
          </a:xfrm>
          <a:prstGeom prst="rect">
            <a:avLst/>
          </a:prstGeom>
          <a:noFill/>
        </p:spPr>
        <p:txBody>
          <a:bodyPr wrap="square" rtlCol="0" anchor="t">
            <a:spAutoFit/>
          </a:bodyPr>
          <a:lstStyle/>
          <a:p>
            <a:pPr marL="0" lvl="1" indent="0" fontAlgn="auto">
              <a:lnSpc>
                <a:spcPct val="150000"/>
              </a:lnSpc>
              <a:buNone/>
            </a:pPr>
            <a:r>
              <a:rPr lang="zh-CN" altLang="en-US" dirty="0">
                <a:latin typeface="微软雅黑" panose="020B0503020204020204" pitchFamily="34" charset="-122"/>
                <a:cs typeface="微软雅黑" panose="020B0503020204020204" pitchFamily="34" charset="-122"/>
                <a:sym typeface="+mn-ea"/>
              </a:rPr>
              <a:t>时间越长，越容易引起心室颤动、电击危险性增加</a:t>
            </a:r>
            <a:endParaRPr lang="zh-CN" altLang="en-US"/>
          </a:p>
        </p:txBody>
      </p:sp>
      <p:sp>
        <p:nvSpPr>
          <p:cNvPr id="8" name="文本框 7"/>
          <p:cNvSpPr txBox="1"/>
          <p:nvPr/>
        </p:nvSpPr>
        <p:spPr>
          <a:xfrm>
            <a:off x="1024890" y="1280795"/>
            <a:ext cx="1097280" cy="368300"/>
          </a:xfrm>
          <a:prstGeom prst="rect">
            <a:avLst/>
          </a:prstGeom>
          <a:noFill/>
        </p:spPr>
        <p:txBody>
          <a:bodyPr wrap="none" rtlCol="0" anchor="t">
            <a:spAutoFit/>
          </a:bodyPr>
          <a:lstStyle/>
          <a:p>
            <a:r>
              <a:rPr lang="zh-CN" altLang="en-US" b="1" dirty="0">
                <a:latin typeface="微软雅黑" panose="020B0503020204020204" pitchFamily="34" charset="-122"/>
                <a:cs typeface="微软雅黑" panose="020B0503020204020204" pitchFamily="34" charset="-122"/>
                <a:sym typeface="+mn-ea"/>
              </a:rPr>
              <a:t>通电时间</a:t>
            </a:r>
          </a:p>
        </p:txBody>
      </p:sp>
      <p:pic>
        <p:nvPicPr>
          <p:cNvPr id="9" name="图片 8"/>
          <p:cNvPicPr>
            <a:picLocks noChangeAspect="1"/>
          </p:cNvPicPr>
          <p:nvPr/>
        </p:nvPicPr>
        <p:blipFill>
          <a:blip r:embed="rId3"/>
          <a:stretch>
            <a:fillRect/>
          </a:stretch>
        </p:blipFill>
        <p:spPr>
          <a:xfrm>
            <a:off x="5382260" y="1171575"/>
            <a:ext cx="3648075" cy="3400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0"/>
            <a:ext cx="9144000" cy="5143500"/>
          </a:xfrm>
          <a:prstGeom prst="rect">
            <a:avLst/>
          </a:prstGeom>
        </p:spPr>
      </p:pic>
      <p:sp>
        <p:nvSpPr>
          <p:cNvPr id="18" name="矩形 17"/>
          <p:cNvSpPr/>
          <p:nvPr/>
        </p:nvSpPr>
        <p:spPr>
          <a:xfrm>
            <a:off x="585788" y="458131"/>
            <a:ext cx="7972425" cy="427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607592" y="294847"/>
            <a:ext cx="1928813" cy="960120"/>
            <a:chOff x="4810125" y="247107"/>
            <a:chExt cx="2571751" cy="1280160"/>
          </a:xfrm>
        </p:grpSpPr>
        <p:sp>
          <p:nvSpPr>
            <p:cNvPr id="21" name="矩形 20"/>
            <p:cNvSpPr/>
            <p:nvPr/>
          </p:nvSpPr>
          <p:spPr>
            <a:xfrm>
              <a:off x="5061268" y="247107"/>
              <a:ext cx="2069465" cy="128016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直角三角形 23"/>
            <p:cNvSpPr/>
            <p:nvPr/>
          </p:nvSpPr>
          <p:spPr>
            <a:xfrm>
              <a:off x="7130733" y="247107"/>
              <a:ext cx="251143" cy="217713"/>
            </a:xfrm>
            <a:prstGeom prst="rtTriangle">
              <a:avLst/>
            </a:prstGeom>
            <a:gradFill>
              <a:gsLst>
                <a:gs pos="100000">
                  <a:schemeClr val="tx1">
                    <a:lumMod val="95000"/>
                    <a:lumOff val="5000"/>
                  </a:schemeClr>
                </a:gs>
                <a:gs pos="0">
                  <a:srgbClr val="038B9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1" name="直角三角形 30"/>
            <p:cNvSpPr/>
            <p:nvPr/>
          </p:nvSpPr>
          <p:spPr>
            <a:xfrm flipH="1">
              <a:off x="4810125" y="247107"/>
              <a:ext cx="251143" cy="217713"/>
            </a:xfrm>
            <a:prstGeom prst="rtTriangle">
              <a:avLst/>
            </a:prstGeom>
            <a:gradFill>
              <a:gsLst>
                <a:gs pos="100000">
                  <a:schemeClr val="tx1">
                    <a:lumMod val="95000"/>
                    <a:lumOff val="5000"/>
                  </a:schemeClr>
                </a:gs>
                <a:gs pos="0">
                  <a:srgbClr val="038B9D"/>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1331349" y="1730684"/>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01</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36" name="文本框 35"/>
          <p:cNvSpPr txBox="1"/>
          <p:nvPr/>
        </p:nvSpPr>
        <p:spPr>
          <a:xfrm>
            <a:off x="1926122" y="1850250"/>
            <a:ext cx="2202180" cy="335280"/>
          </a:xfrm>
          <a:prstGeom prst="rect">
            <a:avLst/>
          </a:prstGeom>
          <a:noFill/>
        </p:spPr>
        <p:txBody>
          <a:bodyPr wrap="none">
            <a:spAutoFit/>
            <a:scene3d>
              <a:camera prst="orthographicFront"/>
              <a:lightRig rig="threePt" dir="t"/>
            </a:scene3d>
            <a:sp3d contourW="12700"/>
          </a:bodyPr>
          <a:lstStyle/>
          <a:p>
            <a:pPr algn="l" eaLnBrk="1" hangingPunct="1"/>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电气事故的类型与特点</a:t>
            </a:r>
          </a:p>
        </p:txBody>
      </p:sp>
      <p:sp>
        <p:nvSpPr>
          <p:cNvPr id="38" name="文本框 37"/>
          <p:cNvSpPr txBox="1"/>
          <p:nvPr/>
        </p:nvSpPr>
        <p:spPr>
          <a:xfrm>
            <a:off x="1926122" y="2506205"/>
            <a:ext cx="990600" cy="335280"/>
          </a:xfrm>
          <a:prstGeom prst="rect">
            <a:avLst/>
          </a:prstGeom>
          <a:noFill/>
        </p:spPr>
        <p:txBody>
          <a:bodyPr wrap="none">
            <a:spAutoFit/>
            <a:scene3d>
              <a:camera prst="orthographicFront"/>
              <a:lightRig rig="threePt" dir="t"/>
            </a:scene3d>
            <a:sp3d contourW="12700"/>
          </a:bodyPr>
          <a:lstStyle/>
          <a:p>
            <a:pPr algn="l"/>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静电防护</a:t>
            </a:r>
          </a:p>
        </p:txBody>
      </p:sp>
      <p:sp>
        <p:nvSpPr>
          <p:cNvPr id="39" name="文本框 38"/>
          <p:cNvSpPr txBox="1"/>
          <p:nvPr/>
        </p:nvSpPr>
        <p:spPr>
          <a:xfrm>
            <a:off x="1331349" y="241167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03</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41" name="文本框 40"/>
          <p:cNvSpPr txBox="1"/>
          <p:nvPr/>
        </p:nvSpPr>
        <p:spPr>
          <a:xfrm>
            <a:off x="5520848" y="1850250"/>
            <a:ext cx="1394460" cy="335280"/>
          </a:xfrm>
          <a:prstGeom prst="rect">
            <a:avLst/>
          </a:prstGeom>
          <a:noFill/>
        </p:spPr>
        <p:txBody>
          <a:bodyPr wrap="none">
            <a:spAutoFit/>
            <a:scene3d>
              <a:camera prst="orthographicFront"/>
              <a:lightRig rig="threePt" dir="t"/>
            </a:scene3d>
            <a:sp3d contourW="12700"/>
          </a:bodyPr>
          <a:lstStyle/>
          <a:p>
            <a:pPr algn="l">
              <a:defRPr/>
            </a:pPr>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42" name="文本框 41"/>
          <p:cNvSpPr txBox="1"/>
          <p:nvPr/>
        </p:nvSpPr>
        <p:spPr>
          <a:xfrm>
            <a:off x="4924341" y="1730684"/>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02</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47" name="文本框 46"/>
          <p:cNvSpPr txBox="1"/>
          <p:nvPr/>
        </p:nvSpPr>
        <p:spPr>
          <a:xfrm>
            <a:off x="3895674" y="553952"/>
            <a:ext cx="1352652" cy="547370"/>
          </a:xfrm>
          <a:prstGeom prst="rect">
            <a:avLst/>
          </a:prstGeom>
          <a:noFill/>
        </p:spPr>
        <p:txBody>
          <a:bodyPr wrap="square" rtlCol="0">
            <a:spAutoFit/>
          </a:bodyPr>
          <a:lstStyle/>
          <a:p>
            <a:pPr algn="ctr">
              <a:lnSpc>
                <a:spcPct val="110000"/>
              </a:lnSpc>
            </a:pPr>
            <a:r>
              <a:rPr lang="zh-CN" altLang="en-US" sz="2700"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rPr>
              <a:t>目  录</a:t>
            </a:r>
            <a:endParaRPr lang="en-US" altLang="zh-CN" sz="2700" spc="300" dirty="0">
              <a:solidFill>
                <a:schemeClr val="bg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sp>
        <p:nvSpPr>
          <p:cNvPr id="2" name="文本框 1"/>
          <p:cNvSpPr txBox="1"/>
          <p:nvPr/>
        </p:nvSpPr>
        <p:spPr>
          <a:xfrm>
            <a:off x="5520848" y="2505570"/>
            <a:ext cx="1394460" cy="335280"/>
          </a:xfrm>
          <a:prstGeom prst="rect">
            <a:avLst/>
          </a:prstGeom>
          <a:noFill/>
        </p:spPr>
        <p:txBody>
          <a:bodyPr wrap="none">
            <a:spAutoFit/>
            <a:scene3d>
              <a:camera prst="orthographicFront"/>
              <a:lightRig rig="threePt" dir="t"/>
            </a:scene3d>
            <a:sp3d contourW="12700"/>
          </a:bodyPr>
          <a:lstStyle/>
          <a:p>
            <a:pPr algn="l"/>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电磁辐射防护</a:t>
            </a:r>
          </a:p>
        </p:txBody>
      </p:sp>
      <p:sp>
        <p:nvSpPr>
          <p:cNvPr id="4" name="文本框 3"/>
          <p:cNvSpPr txBox="1"/>
          <p:nvPr/>
        </p:nvSpPr>
        <p:spPr>
          <a:xfrm>
            <a:off x="4924341" y="242310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04</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5" name="文本框 4"/>
          <p:cNvSpPr txBox="1"/>
          <p:nvPr/>
        </p:nvSpPr>
        <p:spPr>
          <a:xfrm>
            <a:off x="1331349" y="304068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05</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
        <p:nvSpPr>
          <p:cNvPr id="6" name="文本框 5"/>
          <p:cNvSpPr txBox="1"/>
          <p:nvPr/>
        </p:nvSpPr>
        <p:spPr>
          <a:xfrm>
            <a:off x="1926122" y="3162160"/>
            <a:ext cx="990600" cy="335280"/>
          </a:xfrm>
          <a:prstGeom prst="rect">
            <a:avLst/>
          </a:prstGeom>
          <a:noFill/>
        </p:spPr>
        <p:txBody>
          <a:bodyPr wrap="none">
            <a:spAutoFit/>
            <a:scene3d>
              <a:camera prst="orthographicFront"/>
              <a:lightRig rig="threePt" dir="t"/>
            </a:scene3d>
            <a:sp3d contourW="12700"/>
          </a:bodyPr>
          <a:lstStyle/>
          <a:p>
            <a:pPr algn="l" eaLnBrk="1" hangingPunct="1"/>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雷电防护</a:t>
            </a:r>
          </a:p>
        </p:txBody>
      </p:sp>
      <p:sp>
        <p:nvSpPr>
          <p:cNvPr id="7" name="文本框 6"/>
          <p:cNvSpPr txBox="1"/>
          <p:nvPr/>
        </p:nvSpPr>
        <p:spPr>
          <a:xfrm>
            <a:off x="1926122" y="3818115"/>
            <a:ext cx="990600" cy="335280"/>
          </a:xfrm>
          <a:prstGeom prst="rect">
            <a:avLst/>
          </a:prstGeom>
          <a:noFill/>
        </p:spPr>
        <p:txBody>
          <a:bodyPr wrap="none">
            <a:spAutoFit/>
            <a:scene3d>
              <a:camera prst="orthographicFront"/>
              <a:lightRig rig="threePt" dir="t"/>
            </a:scene3d>
            <a:sp3d contourW="12700"/>
          </a:bodyPr>
          <a:lstStyle/>
          <a:p>
            <a:pPr algn="l"/>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事故案例</a:t>
            </a:r>
          </a:p>
        </p:txBody>
      </p:sp>
      <p:sp>
        <p:nvSpPr>
          <p:cNvPr id="8" name="文本框 7"/>
          <p:cNvSpPr txBox="1"/>
          <p:nvPr/>
        </p:nvSpPr>
        <p:spPr>
          <a:xfrm>
            <a:off x="1331349" y="370707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a:t>
            </a:r>
            <a:r>
              <a:rPr lang="en-US" sz="3165" dirty="0">
                <a:solidFill>
                  <a:srgbClr val="07655B"/>
                </a:solidFill>
                <a:latin typeface="Century Gothic" panose="020B0502020202020204" pitchFamily="34" charset="0"/>
                <a:ea typeface="微软雅黑" panose="020B0503020204020204" pitchFamily="34" charset="-122"/>
              </a:rPr>
              <a:t>7</a:t>
            </a:r>
          </a:p>
        </p:txBody>
      </p:sp>
      <p:sp>
        <p:nvSpPr>
          <p:cNvPr id="9" name="文本框 8"/>
          <p:cNvSpPr txBox="1"/>
          <p:nvPr/>
        </p:nvSpPr>
        <p:spPr>
          <a:xfrm>
            <a:off x="5520848" y="3160890"/>
            <a:ext cx="1394460" cy="335280"/>
          </a:xfrm>
          <a:prstGeom prst="rect">
            <a:avLst/>
          </a:prstGeom>
          <a:noFill/>
        </p:spPr>
        <p:txBody>
          <a:bodyPr wrap="none">
            <a:spAutoFit/>
            <a:scene3d>
              <a:camera prst="orthographicFront"/>
              <a:lightRig rig="threePt" dir="t"/>
            </a:scene3d>
            <a:sp3d contourW="12700"/>
          </a:bodyPr>
          <a:lstStyle/>
          <a:p>
            <a:pPr algn="l">
              <a:defRPr/>
            </a:pPr>
            <a:r>
              <a:rPr lang="zh-CN" altLang="en-US" sz="1585"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电气防火防爆</a:t>
            </a:r>
          </a:p>
        </p:txBody>
      </p:sp>
      <p:sp>
        <p:nvSpPr>
          <p:cNvPr id="10" name="文本框 9"/>
          <p:cNvSpPr txBox="1"/>
          <p:nvPr/>
        </p:nvSpPr>
        <p:spPr>
          <a:xfrm>
            <a:off x="4924341" y="3040689"/>
            <a:ext cx="628650" cy="578485"/>
          </a:xfrm>
          <a:prstGeom prst="rect">
            <a:avLst/>
          </a:prstGeom>
          <a:noFill/>
        </p:spPr>
        <p:txBody>
          <a:bodyPr wrap="none">
            <a:spAutoFit/>
            <a:scene3d>
              <a:camera prst="orthographicFront"/>
              <a:lightRig rig="threePt" dir="t"/>
            </a:scene3d>
            <a:sp3d contourW="12700"/>
          </a:bodyPr>
          <a:lstStyle/>
          <a:p>
            <a:pPr algn="r">
              <a:defRPr/>
            </a:pPr>
            <a:r>
              <a:rPr lang="en-US" altLang="zh-CN" sz="3165" dirty="0">
                <a:solidFill>
                  <a:srgbClr val="07655B"/>
                </a:solidFill>
                <a:latin typeface="Century Gothic" panose="020B0502020202020204" pitchFamily="34" charset="0"/>
                <a:ea typeface="微软雅黑" panose="020B0503020204020204" pitchFamily="34" charset="-122"/>
              </a:rPr>
              <a:t>06</a:t>
            </a:r>
            <a:endParaRPr lang="zh-CN" altLang="en-US" sz="3165" dirty="0">
              <a:solidFill>
                <a:srgbClr val="07655B"/>
              </a:solidFill>
              <a:latin typeface="Century Gothic" panose="020B0502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8" name="文本框 7"/>
          <p:cNvSpPr txBox="1"/>
          <p:nvPr/>
        </p:nvSpPr>
        <p:spPr>
          <a:xfrm>
            <a:off x="1031240" y="2726055"/>
            <a:ext cx="1097280" cy="368300"/>
          </a:xfrm>
          <a:prstGeom prst="rect">
            <a:avLst/>
          </a:prstGeom>
          <a:noFill/>
        </p:spPr>
        <p:txBody>
          <a:bodyPr wrap="none" rtlCol="0" anchor="t">
            <a:spAutoFit/>
          </a:bodyPr>
          <a:lstStyle/>
          <a:p>
            <a:r>
              <a:rPr lang="zh-CN" altLang="en-US" b="1" dirty="0">
                <a:latin typeface="微软雅黑" panose="020B0503020204020204" pitchFamily="34" charset="-122"/>
                <a:cs typeface="微软雅黑" panose="020B0503020204020204" pitchFamily="34" charset="-122"/>
                <a:sym typeface="+mn-ea"/>
              </a:rPr>
              <a:t>电流途径</a:t>
            </a:r>
          </a:p>
        </p:txBody>
      </p:sp>
      <p:sp>
        <p:nvSpPr>
          <p:cNvPr id="2" name="文本框 1"/>
          <p:cNvSpPr txBox="1"/>
          <p:nvPr/>
        </p:nvSpPr>
        <p:spPr>
          <a:xfrm>
            <a:off x="481965" y="3094355"/>
            <a:ext cx="3401060" cy="1091565"/>
          </a:xfrm>
          <a:prstGeom prst="rect">
            <a:avLst/>
          </a:prstGeom>
          <a:noFill/>
        </p:spPr>
        <p:txBody>
          <a:bodyPr wrap="square" rtlCol="0" anchor="t">
            <a:spAutoFit/>
          </a:bodyPr>
          <a:lstStyle/>
          <a:p>
            <a:pPr marL="0" lvl="1" fontAlgn="auto">
              <a:lnSpc>
                <a:spcPts val="2600"/>
              </a:lnSpc>
            </a:pPr>
            <a:r>
              <a:rPr lang="zh-CN" altLang="en-US" dirty="0">
                <a:sym typeface="+mn-ea"/>
              </a:rPr>
              <a:t>没有绝对安全的途径</a:t>
            </a:r>
            <a:endParaRPr lang="en-US" altLang="zh-CN" dirty="0"/>
          </a:p>
          <a:p>
            <a:pPr marL="0" lvl="1" fontAlgn="auto">
              <a:lnSpc>
                <a:spcPts val="2600"/>
              </a:lnSpc>
            </a:pPr>
            <a:r>
              <a:rPr lang="zh-CN" altLang="en-US" dirty="0">
                <a:sym typeface="+mn-ea"/>
              </a:rPr>
              <a:t>左手到胸部电流途径短，最危险</a:t>
            </a:r>
            <a:endParaRPr lang="en-US" altLang="zh-CN" dirty="0"/>
          </a:p>
          <a:p>
            <a:pPr marL="0" lvl="1" fontAlgn="auto">
              <a:lnSpc>
                <a:spcPts val="2600"/>
              </a:lnSpc>
            </a:pPr>
            <a:r>
              <a:rPr lang="zh-CN" altLang="en-US" dirty="0">
                <a:sym typeface="+mn-ea"/>
              </a:rPr>
              <a:t>手到手，途径心脏，也很危险</a:t>
            </a:r>
            <a:endParaRPr lang="zh-CN" altLang="en-US"/>
          </a:p>
        </p:txBody>
      </p:sp>
      <p:sp>
        <p:nvSpPr>
          <p:cNvPr id="3" name="文本框 2"/>
          <p:cNvSpPr txBox="1"/>
          <p:nvPr/>
        </p:nvSpPr>
        <p:spPr>
          <a:xfrm>
            <a:off x="6511925" y="2726055"/>
            <a:ext cx="1097280" cy="368300"/>
          </a:xfrm>
          <a:prstGeom prst="rect">
            <a:avLst/>
          </a:prstGeom>
          <a:noFill/>
        </p:spPr>
        <p:txBody>
          <a:bodyPr wrap="none" rtlCol="0" anchor="t">
            <a:spAutoFit/>
          </a:bodyPr>
          <a:lstStyle/>
          <a:p>
            <a:r>
              <a:rPr lang="zh-CN" altLang="en-US" b="1" dirty="0">
                <a:sym typeface="+mn-ea"/>
              </a:rPr>
              <a:t>人体状况</a:t>
            </a:r>
          </a:p>
        </p:txBody>
      </p:sp>
      <p:sp>
        <p:nvSpPr>
          <p:cNvPr id="5" name="文本框 4"/>
          <p:cNvSpPr txBox="1"/>
          <p:nvPr/>
        </p:nvSpPr>
        <p:spPr>
          <a:xfrm>
            <a:off x="5882640" y="3179445"/>
            <a:ext cx="2825115" cy="645160"/>
          </a:xfrm>
          <a:prstGeom prst="rect">
            <a:avLst/>
          </a:prstGeom>
          <a:noFill/>
        </p:spPr>
        <p:txBody>
          <a:bodyPr wrap="square" rtlCol="0" anchor="t">
            <a:spAutoFit/>
          </a:bodyPr>
          <a:lstStyle/>
          <a:p>
            <a:pPr marL="0" lvl="1" fontAlgn="auto"/>
            <a:r>
              <a:rPr lang="zh-CN" altLang="en-US" dirty="0">
                <a:sym typeface="+mn-ea"/>
              </a:rPr>
              <a:t>时间越长，越容易一起心室颤动、电击危险性增加</a:t>
            </a:r>
            <a:endParaRPr lang="zh-CN" altLang="en-US"/>
          </a:p>
        </p:txBody>
      </p:sp>
      <p:sp>
        <p:nvSpPr>
          <p:cNvPr id="10" name="îṥḻiďe"/>
          <p:cNvSpPr/>
          <p:nvPr/>
        </p:nvSpPr>
        <p:spPr bwMode="auto">
          <a:xfrm>
            <a:off x="495300" y="2243455"/>
            <a:ext cx="8143875" cy="269875"/>
          </a:xfrm>
          <a:prstGeom prst="rightArrow">
            <a:avLst/>
          </a:prstGeom>
          <a:solidFill>
            <a:schemeClr val="tx1">
              <a:lumMod val="50000"/>
              <a:lumOff val="50000"/>
            </a:schemeClr>
          </a:solid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25000" lnSpcReduction="20000"/>
          </a:bodyPr>
          <a:lstStyle/>
          <a:p>
            <a:pPr algn="ctr"/>
            <a:endParaRPr lang="zh-CN" altLang="en-US">
              <a:solidFill>
                <a:schemeClr val="dk1"/>
              </a:solidFill>
            </a:endParaRPr>
          </a:p>
        </p:txBody>
      </p:sp>
      <p:grpSp>
        <p:nvGrpSpPr>
          <p:cNvPr id="94" name="ïSļíde"/>
          <p:cNvGrpSpPr/>
          <p:nvPr/>
        </p:nvGrpSpPr>
        <p:grpSpPr>
          <a:xfrm>
            <a:off x="1246505" y="2072005"/>
            <a:ext cx="612140" cy="612140"/>
            <a:chOff x="1505475" y="2392983"/>
            <a:chExt cx="816590" cy="816590"/>
          </a:xfrm>
        </p:grpSpPr>
        <p:sp>
          <p:nvSpPr>
            <p:cNvPr id="95" name="íṡ1iḑe"/>
            <p:cNvSpPr/>
            <p:nvPr/>
          </p:nvSpPr>
          <p:spPr bwMode="auto">
            <a:xfrm>
              <a:off x="1505475" y="2392983"/>
              <a:ext cx="816590" cy="816590"/>
            </a:xfrm>
            <a:prstGeom prst="ellipse">
              <a:avLst/>
            </a:prstGeom>
            <a:solidFill>
              <a:srgbClr val="45897D"/>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1600" dirty="0">
                <a:solidFill>
                  <a:schemeClr val="bg1"/>
                </a:solidFill>
                <a:latin typeface="Impact" panose="020B0806030902050204" pitchFamily="34" charset="0"/>
              </a:endParaRPr>
            </a:p>
          </p:txBody>
        </p:sp>
        <p:sp>
          <p:nvSpPr>
            <p:cNvPr id="96" name="íṣľïďe"/>
            <p:cNvSpPr/>
            <p:nvPr/>
          </p:nvSpPr>
          <p:spPr bwMode="auto">
            <a:xfrm>
              <a:off x="1719008" y="2624555"/>
              <a:ext cx="389524" cy="35344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38100">
              <a:noFill/>
              <a:round/>
            </a:ln>
          </p:spPr>
          <p:txBody>
            <a:bodyPr vert="horz" wrap="square" lIns="91440" tIns="45720" rIns="91440" bIns="45720" numCol="1" rtlCol="0" anchor="ctr" anchorCtr="0" compatLnSpc="1">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1600" dirty="0">
                <a:solidFill>
                  <a:schemeClr val="bg1"/>
                </a:solidFill>
                <a:latin typeface="Impact" panose="020B0806030902050204" pitchFamily="34" charset="0"/>
              </a:endParaRPr>
            </a:p>
          </p:txBody>
        </p:sp>
      </p:grpSp>
      <p:grpSp>
        <p:nvGrpSpPr>
          <p:cNvPr id="88" name="iṥlíḍê"/>
          <p:cNvGrpSpPr/>
          <p:nvPr/>
        </p:nvGrpSpPr>
        <p:grpSpPr>
          <a:xfrm>
            <a:off x="6754495" y="2072005"/>
            <a:ext cx="612140" cy="612140"/>
            <a:chOff x="1505475" y="2392983"/>
            <a:chExt cx="816590" cy="816590"/>
          </a:xfrm>
        </p:grpSpPr>
        <p:sp>
          <p:nvSpPr>
            <p:cNvPr id="89" name="ïšľïdè"/>
            <p:cNvSpPr/>
            <p:nvPr/>
          </p:nvSpPr>
          <p:spPr bwMode="auto">
            <a:xfrm>
              <a:off x="1505475" y="2392983"/>
              <a:ext cx="816590" cy="816590"/>
            </a:xfrm>
            <a:prstGeom prst="ellipse">
              <a:avLst/>
            </a:prstGeom>
            <a:solidFill>
              <a:srgbClr val="7AC0C4"/>
            </a:solidFill>
            <a:ln w="38100">
              <a:solidFill>
                <a:schemeClr val="bg1"/>
              </a:solidFill>
              <a:round/>
            </a:ln>
          </p:spPr>
          <p:txBody>
            <a:bodyPr vert="horz" wrap="square" lIns="91440" tIns="45720" rIns="91440" bIns="45720" numCol="1" rtlCol="0"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1600" dirty="0">
                <a:solidFill>
                  <a:schemeClr val="bg1"/>
                </a:solidFill>
                <a:latin typeface="Impact" panose="020B0806030902050204" pitchFamily="34" charset="0"/>
              </a:endParaRPr>
            </a:p>
          </p:txBody>
        </p:sp>
        <p:sp>
          <p:nvSpPr>
            <p:cNvPr id="90" name="iṥliḓe"/>
            <p:cNvSpPr/>
            <p:nvPr/>
          </p:nvSpPr>
          <p:spPr bwMode="auto">
            <a:xfrm>
              <a:off x="1719008" y="2624555"/>
              <a:ext cx="389524" cy="353444"/>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w="38100">
              <a:noFill/>
              <a:round/>
            </a:ln>
          </p:spPr>
          <p:txBody>
            <a:bodyPr vert="horz" wrap="square" lIns="91440" tIns="45720" rIns="91440" bIns="45720" numCol="1" rtlCol="0" anchor="ctr" anchorCtr="0" compatLnSpc="1">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zh-CN" altLang="en-US" sz="1600" dirty="0">
                <a:solidFill>
                  <a:schemeClr val="bg1"/>
                </a:solidFill>
                <a:latin typeface="Impact" panose="020B0806030902050204" pitchFamily="34" charset="0"/>
              </a:endParaRPr>
            </a:p>
          </p:txBody>
        </p:sp>
      </p:grpSp>
      <p:grpSp>
        <p:nvGrpSpPr>
          <p:cNvPr id="11" name="îṡlíḓé"/>
          <p:cNvGrpSpPr/>
          <p:nvPr/>
        </p:nvGrpSpPr>
        <p:grpSpPr>
          <a:xfrm>
            <a:off x="3690620" y="1202055"/>
            <a:ext cx="1753870" cy="1754505"/>
            <a:chOff x="4920562" y="1529567"/>
            <a:chExt cx="2338176" cy="2338948"/>
          </a:xfrm>
        </p:grpSpPr>
        <p:sp>
          <p:nvSpPr>
            <p:cNvPr id="12" name="îṧḷïḑé"/>
            <p:cNvSpPr/>
            <p:nvPr/>
          </p:nvSpPr>
          <p:spPr bwMode="auto">
            <a:xfrm>
              <a:off x="4920562" y="1529567"/>
              <a:ext cx="2338176" cy="2338948"/>
            </a:xfrm>
            <a:prstGeom prst="ellipse">
              <a:avLst/>
            </a:prstGeom>
            <a:solidFill>
              <a:schemeClr val="bg1"/>
            </a:solidFill>
            <a:ln w="12700" cap="flat" cmpd="sng" algn="ctr">
              <a:noFill/>
              <a:prstDash val="solid"/>
              <a:miter lim="800000"/>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dk1"/>
                </a:solidFill>
              </a:endParaRPr>
            </a:p>
          </p:txBody>
        </p:sp>
        <p:grpSp>
          <p:nvGrpSpPr>
            <p:cNvPr id="153" name="iŝľîḍ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177437" y="2058522"/>
              <a:ext cx="1824426" cy="1656084"/>
              <a:chOff x="3683001" y="1263650"/>
              <a:chExt cx="4765675" cy="4325938"/>
            </a:xfrm>
          </p:grpSpPr>
          <p:sp>
            <p:nvSpPr>
              <p:cNvPr id="154" name="íšļïḑé"/>
              <p:cNvSpPr/>
              <p:nvPr/>
            </p:nvSpPr>
            <p:spPr bwMode="auto">
              <a:xfrm>
                <a:off x="7434263" y="1708150"/>
                <a:ext cx="1014413" cy="841375"/>
              </a:xfrm>
              <a:custGeom>
                <a:avLst/>
                <a:gdLst>
                  <a:gd name="T0" fmla="*/ 64 w 202"/>
                  <a:gd name="T1" fmla="*/ 168 h 168"/>
                  <a:gd name="T2" fmla="*/ 83 w 202"/>
                  <a:gd name="T3" fmla="*/ 156 h 168"/>
                  <a:gd name="T4" fmla="*/ 123 w 202"/>
                  <a:gd name="T5" fmla="*/ 156 h 168"/>
                  <a:gd name="T6" fmla="*/ 137 w 202"/>
                  <a:gd name="T7" fmla="*/ 45 h 168"/>
                  <a:gd name="T8" fmla="*/ 16 w 202"/>
                  <a:gd name="T9" fmla="*/ 107 h 168"/>
                  <a:gd name="T10" fmla="*/ 62 w 202"/>
                  <a:gd name="T11" fmla="*/ 149 h 168"/>
                  <a:gd name="T12" fmla="*/ 64 w 20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2" h="168">
                    <a:moveTo>
                      <a:pt x="64" y="168"/>
                    </a:moveTo>
                    <a:cubicBezTo>
                      <a:pt x="76" y="161"/>
                      <a:pt x="83" y="156"/>
                      <a:pt x="83" y="156"/>
                    </a:cubicBezTo>
                    <a:cubicBezTo>
                      <a:pt x="92" y="160"/>
                      <a:pt x="104" y="159"/>
                      <a:pt x="123" y="156"/>
                    </a:cubicBezTo>
                    <a:cubicBezTo>
                      <a:pt x="169" y="146"/>
                      <a:pt x="202" y="73"/>
                      <a:pt x="137" y="45"/>
                    </a:cubicBezTo>
                    <a:cubicBezTo>
                      <a:pt x="31" y="0"/>
                      <a:pt x="0" y="73"/>
                      <a:pt x="16" y="107"/>
                    </a:cubicBezTo>
                    <a:cubicBezTo>
                      <a:pt x="32" y="142"/>
                      <a:pt x="62" y="149"/>
                      <a:pt x="62" y="149"/>
                    </a:cubicBezTo>
                    <a:cubicBezTo>
                      <a:pt x="68" y="153"/>
                      <a:pt x="64" y="168"/>
                      <a:pt x="64" y="168"/>
                    </a:cubicBezTo>
                    <a:close/>
                  </a:path>
                </a:pathLst>
              </a:cu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p>
            </p:txBody>
          </p:sp>
          <p:sp>
            <p:nvSpPr>
              <p:cNvPr id="155" name="ïSļíďè"/>
              <p:cNvSpPr/>
              <p:nvPr/>
            </p:nvSpPr>
            <p:spPr bwMode="auto">
              <a:xfrm>
                <a:off x="3683001" y="1773238"/>
                <a:ext cx="1008063" cy="847725"/>
              </a:xfrm>
              <a:custGeom>
                <a:avLst/>
                <a:gdLst>
                  <a:gd name="T0" fmla="*/ 138 w 201"/>
                  <a:gd name="T1" fmla="*/ 169 h 169"/>
                  <a:gd name="T2" fmla="*/ 118 w 201"/>
                  <a:gd name="T3" fmla="*/ 157 h 169"/>
                  <a:gd name="T4" fmla="*/ 78 w 201"/>
                  <a:gd name="T5" fmla="*/ 156 h 169"/>
                  <a:gd name="T6" fmla="*/ 64 w 201"/>
                  <a:gd name="T7" fmla="*/ 46 h 169"/>
                  <a:gd name="T8" fmla="*/ 185 w 201"/>
                  <a:gd name="T9" fmla="*/ 108 h 169"/>
                  <a:gd name="T10" fmla="*/ 139 w 201"/>
                  <a:gd name="T11" fmla="*/ 150 h 169"/>
                  <a:gd name="T12" fmla="*/ 138 w 20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201" h="169">
                    <a:moveTo>
                      <a:pt x="138" y="169"/>
                    </a:moveTo>
                    <a:cubicBezTo>
                      <a:pt x="125" y="162"/>
                      <a:pt x="118" y="157"/>
                      <a:pt x="118" y="157"/>
                    </a:cubicBezTo>
                    <a:cubicBezTo>
                      <a:pt x="109" y="160"/>
                      <a:pt x="97" y="160"/>
                      <a:pt x="78" y="156"/>
                    </a:cubicBezTo>
                    <a:cubicBezTo>
                      <a:pt x="33" y="147"/>
                      <a:pt x="0" y="73"/>
                      <a:pt x="64" y="46"/>
                    </a:cubicBezTo>
                    <a:cubicBezTo>
                      <a:pt x="170" y="0"/>
                      <a:pt x="201" y="73"/>
                      <a:pt x="185" y="108"/>
                    </a:cubicBezTo>
                    <a:cubicBezTo>
                      <a:pt x="170" y="142"/>
                      <a:pt x="139" y="150"/>
                      <a:pt x="139" y="150"/>
                    </a:cubicBezTo>
                    <a:cubicBezTo>
                      <a:pt x="133" y="154"/>
                      <a:pt x="138" y="169"/>
                      <a:pt x="138" y="169"/>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62500" lnSpcReduction="20000"/>
              </a:bodyPr>
              <a:lstStyle/>
              <a:p>
                <a:pPr algn="ctr"/>
                <a:endParaRPr/>
              </a:p>
            </p:txBody>
          </p:sp>
          <p:sp>
            <p:nvSpPr>
              <p:cNvPr id="156" name="îṣļîḋé"/>
              <p:cNvSpPr/>
              <p:nvPr/>
            </p:nvSpPr>
            <p:spPr bwMode="auto">
              <a:xfrm>
                <a:off x="5594351" y="1263650"/>
                <a:ext cx="1033463" cy="725488"/>
              </a:xfrm>
              <a:custGeom>
                <a:avLst/>
                <a:gdLst>
                  <a:gd name="T0" fmla="*/ 76 w 206"/>
                  <a:gd name="T1" fmla="*/ 145 h 145"/>
                  <a:gd name="T2" fmla="*/ 83 w 206"/>
                  <a:gd name="T3" fmla="*/ 127 h 145"/>
                  <a:gd name="T4" fmla="*/ 44 w 206"/>
                  <a:gd name="T5" fmla="*/ 123 h 145"/>
                  <a:gd name="T6" fmla="*/ 68 w 206"/>
                  <a:gd name="T7" fmla="*/ 4 h 145"/>
                  <a:gd name="T8" fmla="*/ 178 w 206"/>
                  <a:gd name="T9" fmla="*/ 22 h 145"/>
                  <a:gd name="T10" fmla="*/ 176 w 206"/>
                  <a:gd name="T11" fmla="*/ 115 h 145"/>
                  <a:gd name="T12" fmla="*/ 108 w 206"/>
                  <a:gd name="T13" fmla="*/ 128 h 145"/>
                  <a:gd name="T14" fmla="*/ 76 w 20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45">
                    <a:moveTo>
                      <a:pt x="76" y="145"/>
                    </a:moveTo>
                    <a:cubicBezTo>
                      <a:pt x="88" y="135"/>
                      <a:pt x="83" y="127"/>
                      <a:pt x="83" y="127"/>
                    </a:cubicBezTo>
                    <a:cubicBezTo>
                      <a:pt x="74" y="128"/>
                      <a:pt x="59" y="128"/>
                      <a:pt x="44" y="123"/>
                    </a:cubicBezTo>
                    <a:cubicBezTo>
                      <a:pt x="3" y="107"/>
                      <a:pt x="0" y="10"/>
                      <a:pt x="68" y="4"/>
                    </a:cubicBezTo>
                    <a:cubicBezTo>
                      <a:pt x="109" y="0"/>
                      <a:pt x="149" y="1"/>
                      <a:pt x="178" y="22"/>
                    </a:cubicBezTo>
                    <a:cubicBezTo>
                      <a:pt x="206" y="42"/>
                      <a:pt x="199" y="98"/>
                      <a:pt x="176" y="115"/>
                    </a:cubicBezTo>
                    <a:cubicBezTo>
                      <a:pt x="153" y="132"/>
                      <a:pt x="108" y="128"/>
                      <a:pt x="108" y="128"/>
                    </a:cubicBezTo>
                    <a:cubicBezTo>
                      <a:pt x="97" y="145"/>
                      <a:pt x="76" y="145"/>
                      <a:pt x="76" y="145"/>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endParaRPr/>
              </a:p>
            </p:txBody>
          </p:sp>
          <p:sp>
            <p:nvSpPr>
              <p:cNvPr id="157" name="îṣļiḑè"/>
              <p:cNvSpPr/>
              <p:nvPr/>
            </p:nvSpPr>
            <p:spPr bwMode="auto">
              <a:xfrm>
                <a:off x="4641851" y="2555875"/>
                <a:ext cx="436563" cy="1065213"/>
              </a:xfrm>
              <a:custGeom>
                <a:avLst/>
                <a:gdLst>
                  <a:gd name="T0" fmla="*/ 53 w 87"/>
                  <a:gd name="T1" fmla="*/ 0 h 213"/>
                  <a:gd name="T2" fmla="*/ 4 w 87"/>
                  <a:gd name="T3" fmla="*/ 104 h 213"/>
                  <a:gd name="T4" fmla="*/ 28 w 87"/>
                  <a:gd name="T5" fmla="*/ 213 h 213"/>
                  <a:gd name="T6" fmla="*/ 47 w 87"/>
                  <a:gd name="T7" fmla="*/ 206 h 213"/>
                  <a:gd name="T8" fmla="*/ 39 w 87"/>
                  <a:gd name="T9" fmla="*/ 118 h 213"/>
                  <a:gd name="T10" fmla="*/ 77 w 87"/>
                  <a:gd name="T11" fmla="*/ 64 h 213"/>
                  <a:gd name="T12" fmla="*/ 53 w 87"/>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87" h="213">
                    <a:moveTo>
                      <a:pt x="53" y="0"/>
                    </a:moveTo>
                    <a:cubicBezTo>
                      <a:pt x="53" y="0"/>
                      <a:pt x="8" y="91"/>
                      <a:pt x="4" y="104"/>
                    </a:cubicBezTo>
                    <a:cubicBezTo>
                      <a:pt x="0" y="118"/>
                      <a:pt x="28" y="213"/>
                      <a:pt x="28" y="213"/>
                    </a:cubicBezTo>
                    <a:cubicBezTo>
                      <a:pt x="28" y="213"/>
                      <a:pt x="43" y="212"/>
                      <a:pt x="47" y="206"/>
                    </a:cubicBezTo>
                    <a:cubicBezTo>
                      <a:pt x="39" y="118"/>
                      <a:pt x="39" y="118"/>
                      <a:pt x="39" y="118"/>
                    </a:cubicBezTo>
                    <a:cubicBezTo>
                      <a:pt x="39" y="118"/>
                      <a:pt x="67" y="99"/>
                      <a:pt x="77" y="64"/>
                    </a:cubicBezTo>
                    <a:cubicBezTo>
                      <a:pt x="87" y="28"/>
                      <a:pt x="53" y="0"/>
                      <a:pt x="5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endParaRPr/>
              </a:p>
            </p:txBody>
          </p:sp>
          <p:sp>
            <p:nvSpPr>
              <p:cNvPr id="158" name="ïṥḷïḑè"/>
              <p:cNvSpPr/>
              <p:nvPr/>
            </p:nvSpPr>
            <p:spPr bwMode="auto">
              <a:xfrm>
                <a:off x="4595813" y="3341688"/>
                <a:ext cx="622300" cy="415925"/>
              </a:xfrm>
              <a:custGeom>
                <a:avLst/>
                <a:gdLst>
                  <a:gd name="T0" fmla="*/ 18 w 124"/>
                  <a:gd name="T1" fmla="*/ 0 h 83"/>
                  <a:gd name="T2" fmla="*/ 116 w 124"/>
                  <a:gd name="T3" fmla="*/ 2 h 83"/>
                  <a:gd name="T4" fmla="*/ 123 w 124"/>
                  <a:gd name="T5" fmla="*/ 8 h 83"/>
                  <a:gd name="T6" fmla="*/ 117 w 124"/>
                  <a:gd name="T7" fmla="*/ 78 h 83"/>
                  <a:gd name="T8" fmla="*/ 108 w 124"/>
                  <a:gd name="T9" fmla="*/ 83 h 83"/>
                  <a:gd name="T10" fmla="*/ 10 w 124"/>
                  <a:gd name="T11" fmla="*/ 82 h 83"/>
                  <a:gd name="T12" fmla="*/ 1 w 124"/>
                  <a:gd name="T13" fmla="*/ 75 h 83"/>
                  <a:gd name="T14" fmla="*/ 7 w 124"/>
                  <a:gd name="T15" fmla="*/ 6 h 83"/>
                  <a:gd name="T16" fmla="*/ 18 w 12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3">
                    <a:moveTo>
                      <a:pt x="18" y="0"/>
                    </a:moveTo>
                    <a:cubicBezTo>
                      <a:pt x="116" y="2"/>
                      <a:pt x="116" y="2"/>
                      <a:pt x="116" y="2"/>
                    </a:cubicBezTo>
                    <a:cubicBezTo>
                      <a:pt x="120" y="2"/>
                      <a:pt x="124" y="5"/>
                      <a:pt x="123" y="8"/>
                    </a:cubicBezTo>
                    <a:cubicBezTo>
                      <a:pt x="117" y="78"/>
                      <a:pt x="117" y="78"/>
                      <a:pt x="117" y="78"/>
                    </a:cubicBezTo>
                    <a:cubicBezTo>
                      <a:pt x="116" y="81"/>
                      <a:pt x="112" y="83"/>
                      <a:pt x="108" y="83"/>
                    </a:cubicBezTo>
                    <a:cubicBezTo>
                      <a:pt x="10" y="82"/>
                      <a:pt x="10" y="82"/>
                      <a:pt x="10" y="82"/>
                    </a:cubicBezTo>
                    <a:cubicBezTo>
                      <a:pt x="3" y="80"/>
                      <a:pt x="0" y="79"/>
                      <a:pt x="1" y="75"/>
                    </a:cubicBezTo>
                    <a:cubicBezTo>
                      <a:pt x="7" y="6"/>
                      <a:pt x="7" y="6"/>
                      <a:pt x="7" y="6"/>
                    </a:cubicBezTo>
                    <a:cubicBezTo>
                      <a:pt x="7" y="3"/>
                      <a:pt x="10" y="1"/>
                      <a:pt x="18" y="0"/>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59" name="ïṡ1ïḋê"/>
              <p:cNvSpPr/>
              <p:nvPr/>
            </p:nvSpPr>
            <p:spPr bwMode="auto">
              <a:xfrm>
                <a:off x="4616451" y="3341688"/>
                <a:ext cx="617538" cy="420688"/>
              </a:xfrm>
              <a:custGeom>
                <a:avLst/>
                <a:gdLst>
                  <a:gd name="T0" fmla="*/ 16 w 123"/>
                  <a:gd name="T1" fmla="*/ 0 h 84"/>
                  <a:gd name="T2" fmla="*/ 115 w 123"/>
                  <a:gd name="T3" fmla="*/ 2 h 84"/>
                  <a:gd name="T4" fmla="*/ 122 w 123"/>
                  <a:gd name="T5" fmla="*/ 8 h 84"/>
                  <a:gd name="T6" fmla="*/ 115 w 123"/>
                  <a:gd name="T7" fmla="*/ 78 h 84"/>
                  <a:gd name="T8" fmla="*/ 107 w 123"/>
                  <a:gd name="T9" fmla="*/ 83 h 84"/>
                  <a:gd name="T10" fmla="*/ 9 w 123"/>
                  <a:gd name="T11" fmla="*/ 82 h 84"/>
                  <a:gd name="T12" fmla="*/ 1 w 123"/>
                  <a:gd name="T13" fmla="*/ 76 h 84"/>
                  <a:gd name="T14" fmla="*/ 7 w 123"/>
                  <a:gd name="T15" fmla="*/ 6 h 84"/>
                  <a:gd name="T16" fmla="*/ 16 w 123"/>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4">
                    <a:moveTo>
                      <a:pt x="16" y="0"/>
                    </a:moveTo>
                    <a:cubicBezTo>
                      <a:pt x="115" y="2"/>
                      <a:pt x="115" y="2"/>
                      <a:pt x="115" y="2"/>
                    </a:cubicBezTo>
                    <a:cubicBezTo>
                      <a:pt x="119" y="2"/>
                      <a:pt x="123" y="5"/>
                      <a:pt x="122" y="8"/>
                    </a:cubicBezTo>
                    <a:cubicBezTo>
                      <a:pt x="115" y="78"/>
                      <a:pt x="115" y="78"/>
                      <a:pt x="115" y="78"/>
                    </a:cubicBezTo>
                    <a:cubicBezTo>
                      <a:pt x="115" y="81"/>
                      <a:pt x="111" y="84"/>
                      <a:pt x="107" y="83"/>
                    </a:cubicBezTo>
                    <a:cubicBezTo>
                      <a:pt x="9" y="82"/>
                      <a:pt x="9" y="82"/>
                      <a:pt x="9" y="82"/>
                    </a:cubicBezTo>
                    <a:cubicBezTo>
                      <a:pt x="4" y="82"/>
                      <a:pt x="0" y="79"/>
                      <a:pt x="1" y="76"/>
                    </a:cubicBezTo>
                    <a:cubicBezTo>
                      <a:pt x="7" y="6"/>
                      <a:pt x="7" y="6"/>
                      <a:pt x="7" y="6"/>
                    </a:cubicBezTo>
                    <a:cubicBezTo>
                      <a:pt x="8" y="2"/>
                      <a:pt x="12" y="0"/>
                      <a:pt x="16" y="0"/>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0" name="ïslîďe"/>
              <p:cNvSpPr/>
              <p:nvPr/>
            </p:nvSpPr>
            <p:spPr bwMode="auto">
              <a:xfrm>
                <a:off x="6116638" y="3160713"/>
                <a:ext cx="225425" cy="134938"/>
              </a:xfrm>
              <a:custGeom>
                <a:avLst/>
                <a:gdLst>
                  <a:gd name="T0" fmla="*/ 5 w 45"/>
                  <a:gd name="T1" fmla="*/ 0 h 27"/>
                  <a:gd name="T2" fmla="*/ 22 w 45"/>
                  <a:gd name="T3" fmla="*/ 3 h 27"/>
                  <a:gd name="T4" fmla="*/ 37 w 45"/>
                  <a:gd name="T5" fmla="*/ 10 h 27"/>
                  <a:gd name="T6" fmla="*/ 44 w 45"/>
                  <a:gd name="T7" fmla="*/ 22 h 27"/>
                  <a:gd name="T8" fmla="*/ 39 w 45"/>
                  <a:gd name="T9" fmla="*/ 23 h 27"/>
                  <a:gd name="T10" fmla="*/ 31 w 45"/>
                  <a:gd name="T11" fmla="*/ 24 h 27"/>
                  <a:gd name="T12" fmla="*/ 18 w 45"/>
                  <a:gd name="T13" fmla="*/ 25 h 27"/>
                  <a:gd name="T14" fmla="*/ 9 w 45"/>
                  <a:gd name="T15" fmla="*/ 19 h 27"/>
                  <a:gd name="T16" fmla="*/ 0 w 45"/>
                  <a:gd name="T17" fmla="*/ 13 h 27"/>
                  <a:gd name="T18" fmla="*/ 5 w 4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5" y="0"/>
                    </a:moveTo>
                    <a:cubicBezTo>
                      <a:pt x="5" y="0"/>
                      <a:pt x="19" y="2"/>
                      <a:pt x="22" y="3"/>
                    </a:cubicBezTo>
                    <a:cubicBezTo>
                      <a:pt x="25" y="4"/>
                      <a:pt x="36" y="8"/>
                      <a:pt x="37" y="10"/>
                    </a:cubicBezTo>
                    <a:cubicBezTo>
                      <a:pt x="39" y="12"/>
                      <a:pt x="45" y="21"/>
                      <a:pt x="44" y="22"/>
                    </a:cubicBezTo>
                    <a:cubicBezTo>
                      <a:pt x="44" y="22"/>
                      <a:pt x="41" y="23"/>
                      <a:pt x="39" y="23"/>
                    </a:cubicBezTo>
                    <a:cubicBezTo>
                      <a:pt x="38" y="23"/>
                      <a:pt x="37" y="22"/>
                      <a:pt x="31" y="24"/>
                    </a:cubicBezTo>
                    <a:cubicBezTo>
                      <a:pt x="26" y="25"/>
                      <a:pt x="22" y="27"/>
                      <a:pt x="18" y="25"/>
                    </a:cubicBezTo>
                    <a:cubicBezTo>
                      <a:pt x="14" y="24"/>
                      <a:pt x="12" y="23"/>
                      <a:pt x="9" y="19"/>
                    </a:cubicBezTo>
                    <a:cubicBezTo>
                      <a:pt x="6" y="16"/>
                      <a:pt x="1" y="13"/>
                      <a:pt x="0" y="13"/>
                    </a:cubicBezTo>
                    <a:lnTo>
                      <a:pt x="5"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1" name="ïṧḷiḍe"/>
              <p:cNvSpPr/>
              <p:nvPr/>
            </p:nvSpPr>
            <p:spPr bwMode="auto">
              <a:xfrm>
                <a:off x="6242051" y="3151188"/>
                <a:ext cx="69850" cy="49213"/>
              </a:xfrm>
              <a:custGeom>
                <a:avLst/>
                <a:gdLst>
                  <a:gd name="T0" fmla="*/ 2 w 14"/>
                  <a:gd name="T1" fmla="*/ 0 h 10"/>
                  <a:gd name="T2" fmla="*/ 0 w 14"/>
                  <a:gd name="T3" fmla="*/ 8 h 10"/>
                  <a:gd name="T4" fmla="*/ 5 w 14"/>
                  <a:gd name="T5" fmla="*/ 10 h 10"/>
                  <a:gd name="T6" fmla="*/ 9 w 14"/>
                  <a:gd name="T7" fmla="*/ 7 h 10"/>
                  <a:gd name="T8" fmla="*/ 14 w 14"/>
                  <a:gd name="T9" fmla="*/ 8 h 10"/>
                  <a:gd name="T10" fmla="*/ 2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2" y="0"/>
                    </a:moveTo>
                    <a:cubicBezTo>
                      <a:pt x="1" y="3"/>
                      <a:pt x="0" y="8"/>
                      <a:pt x="0" y="8"/>
                    </a:cubicBezTo>
                    <a:cubicBezTo>
                      <a:pt x="5" y="10"/>
                      <a:pt x="5" y="10"/>
                      <a:pt x="5" y="10"/>
                    </a:cubicBezTo>
                    <a:cubicBezTo>
                      <a:pt x="9" y="7"/>
                      <a:pt x="9" y="7"/>
                      <a:pt x="9" y="7"/>
                    </a:cubicBezTo>
                    <a:cubicBezTo>
                      <a:pt x="14" y="8"/>
                      <a:pt x="14" y="8"/>
                      <a:pt x="14" y="8"/>
                    </a:cubicBezTo>
                    <a:lnTo>
                      <a:pt x="2" y="0"/>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2" name="îšļïḋê"/>
              <p:cNvSpPr/>
              <p:nvPr/>
            </p:nvSpPr>
            <p:spPr bwMode="auto">
              <a:xfrm>
                <a:off x="6191251" y="3176588"/>
                <a:ext cx="204788" cy="125413"/>
              </a:xfrm>
              <a:custGeom>
                <a:avLst/>
                <a:gdLst>
                  <a:gd name="T0" fmla="*/ 36 w 41"/>
                  <a:gd name="T1" fmla="*/ 1 h 25"/>
                  <a:gd name="T2" fmla="*/ 24 w 41"/>
                  <a:gd name="T3" fmla="*/ 3 h 25"/>
                  <a:gd name="T4" fmla="*/ 16 w 41"/>
                  <a:gd name="T5" fmla="*/ 0 h 25"/>
                  <a:gd name="T6" fmla="*/ 13 w 41"/>
                  <a:gd name="T7" fmla="*/ 3 h 25"/>
                  <a:gd name="T8" fmla="*/ 0 w 41"/>
                  <a:gd name="T9" fmla="*/ 18 h 25"/>
                  <a:gd name="T10" fmla="*/ 15 w 41"/>
                  <a:gd name="T11" fmla="*/ 25 h 25"/>
                  <a:gd name="T12" fmla="*/ 23 w 41"/>
                  <a:gd name="T13" fmla="*/ 25 h 25"/>
                  <a:gd name="T14" fmla="*/ 30 w 41"/>
                  <a:gd name="T15" fmla="*/ 19 h 25"/>
                  <a:gd name="T16" fmla="*/ 41 w 41"/>
                  <a:gd name="T17" fmla="*/ 15 h 25"/>
                  <a:gd name="T18" fmla="*/ 36 w 41"/>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5">
                    <a:moveTo>
                      <a:pt x="36" y="1"/>
                    </a:moveTo>
                    <a:cubicBezTo>
                      <a:pt x="24" y="3"/>
                      <a:pt x="24" y="3"/>
                      <a:pt x="24" y="3"/>
                    </a:cubicBezTo>
                    <a:cubicBezTo>
                      <a:pt x="16" y="0"/>
                      <a:pt x="16" y="0"/>
                      <a:pt x="16" y="0"/>
                    </a:cubicBezTo>
                    <a:cubicBezTo>
                      <a:pt x="13" y="3"/>
                      <a:pt x="13" y="3"/>
                      <a:pt x="13" y="3"/>
                    </a:cubicBezTo>
                    <a:cubicBezTo>
                      <a:pt x="0" y="18"/>
                      <a:pt x="0" y="18"/>
                      <a:pt x="0" y="18"/>
                    </a:cubicBezTo>
                    <a:cubicBezTo>
                      <a:pt x="15" y="25"/>
                      <a:pt x="15" y="25"/>
                      <a:pt x="15" y="25"/>
                    </a:cubicBezTo>
                    <a:cubicBezTo>
                      <a:pt x="23" y="25"/>
                      <a:pt x="23" y="25"/>
                      <a:pt x="23" y="25"/>
                    </a:cubicBezTo>
                    <a:cubicBezTo>
                      <a:pt x="23" y="25"/>
                      <a:pt x="27" y="19"/>
                      <a:pt x="30" y="19"/>
                    </a:cubicBezTo>
                    <a:cubicBezTo>
                      <a:pt x="33" y="18"/>
                      <a:pt x="41" y="15"/>
                      <a:pt x="41" y="15"/>
                    </a:cubicBezTo>
                    <a:lnTo>
                      <a:pt x="36"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3" name="i$ľiďe"/>
              <p:cNvSpPr/>
              <p:nvPr/>
            </p:nvSpPr>
            <p:spPr bwMode="auto">
              <a:xfrm>
                <a:off x="6326188" y="2595563"/>
                <a:ext cx="647700" cy="685800"/>
              </a:xfrm>
              <a:custGeom>
                <a:avLst/>
                <a:gdLst>
                  <a:gd name="T0" fmla="*/ 0 w 129"/>
                  <a:gd name="T1" fmla="*/ 118 h 137"/>
                  <a:gd name="T2" fmla="*/ 7 w 129"/>
                  <a:gd name="T3" fmla="*/ 137 h 137"/>
                  <a:gd name="T4" fmla="*/ 74 w 129"/>
                  <a:gd name="T5" fmla="*/ 114 h 137"/>
                  <a:gd name="T6" fmla="*/ 129 w 129"/>
                  <a:gd name="T7" fmla="*/ 46 h 137"/>
                  <a:gd name="T8" fmla="*/ 114 w 129"/>
                  <a:gd name="T9" fmla="*/ 8 h 137"/>
                  <a:gd name="T10" fmla="*/ 93 w 129"/>
                  <a:gd name="T11" fmla="*/ 0 h 137"/>
                  <a:gd name="T12" fmla="*/ 50 w 129"/>
                  <a:gd name="T13" fmla="*/ 83 h 137"/>
                  <a:gd name="T14" fmla="*/ 0 w 129"/>
                  <a:gd name="T15" fmla="*/ 11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7">
                    <a:moveTo>
                      <a:pt x="0" y="118"/>
                    </a:moveTo>
                    <a:cubicBezTo>
                      <a:pt x="7" y="137"/>
                      <a:pt x="7" y="137"/>
                      <a:pt x="7" y="137"/>
                    </a:cubicBezTo>
                    <a:cubicBezTo>
                      <a:pt x="7" y="137"/>
                      <a:pt x="71" y="117"/>
                      <a:pt x="74" y="114"/>
                    </a:cubicBezTo>
                    <a:cubicBezTo>
                      <a:pt x="78" y="111"/>
                      <a:pt x="129" y="46"/>
                      <a:pt x="129" y="46"/>
                    </a:cubicBezTo>
                    <a:cubicBezTo>
                      <a:pt x="129" y="46"/>
                      <a:pt x="125" y="15"/>
                      <a:pt x="114" y="8"/>
                    </a:cubicBezTo>
                    <a:cubicBezTo>
                      <a:pt x="103" y="0"/>
                      <a:pt x="93" y="0"/>
                      <a:pt x="93" y="0"/>
                    </a:cubicBezTo>
                    <a:cubicBezTo>
                      <a:pt x="50" y="83"/>
                      <a:pt x="50" y="83"/>
                      <a:pt x="50" y="83"/>
                    </a:cubicBezTo>
                    <a:lnTo>
                      <a:pt x="0" y="118"/>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164" name="iSľiḑé"/>
              <p:cNvSpPr/>
              <p:nvPr/>
            </p:nvSpPr>
            <p:spPr bwMode="auto">
              <a:xfrm>
                <a:off x="7129463" y="5489575"/>
                <a:ext cx="195263" cy="100013"/>
              </a:xfrm>
              <a:custGeom>
                <a:avLst/>
                <a:gdLst>
                  <a:gd name="T0" fmla="*/ 39 w 39"/>
                  <a:gd name="T1" fmla="*/ 0 h 20"/>
                  <a:gd name="T2" fmla="*/ 39 w 39"/>
                  <a:gd name="T3" fmla="*/ 20 h 20"/>
                  <a:gd name="T4" fmla="*/ 0 w 39"/>
                  <a:gd name="T5" fmla="*/ 20 h 20"/>
                  <a:gd name="T6" fmla="*/ 20 w 39"/>
                  <a:gd name="T7" fmla="*/ 9 h 20"/>
                  <a:gd name="T8" fmla="*/ 23 w 39"/>
                  <a:gd name="T9" fmla="*/ 0 h 20"/>
                  <a:gd name="T10" fmla="*/ 39 w 39"/>
                  <a:gd name="T11" fmla="*/ 0 h 20"/>
                </a:gdLst>
                <a:ahLst/>
                <a:cxnLst>
                  <a:cxn ang="0">
                    <a:pos x="T0" y="T1"/>
                  </a:cxn>
                  <a:cxn ang="0">
                    <a:pos x="T2" y="T3"/>
                  </a:cxn>
                  <a:cxn ang="0">
                    <a:pos x="T4" y="T5"/>
                  </a:cxn>
                  <a:cxn ang="0">
                    <a:pos x="T6" y="T7"/>
                  </a:cxn>
                  <a:cxn ang="0">
                    <a:pos x="T8" y="T9"/>
                  </a:cxn>
                  <a:cxn ang="0">
                    <a:pos x="T10" y="T11"/>
                  </a:cxn>
                </a:cxnLst>
                <a:rect l="0" t="0" r="r" b="b"/>
                <a:pathLst>
                  <a:path w="39" h="20">
                    <a:moveTo>
                      <a:pt x="39" y="0"/>
                    </a:moveTo>
                    <a:cubicBezTo>
                      <a:pt x="39" y="20"/>
                      <a:pt x="39" y="20"/>
                      <a:pt x="39" y="20"/>
                    </a:cubicBezTo>
                    <a:cubicBezTo>
                      <a:pt x="0" y="20"/>
                      <a:pt x="0" y="20"/>
                      <a:pt x="0" y="20"/>
                    </a:cubicBezTo>
                    <a:cubicBezTo>
                      <a:pt x="0" y="20"/>
                      <a:pt x="2" y="13"/>
                      <a:pt x="20" y="9"/>
                    </a:cubicBezTo>
                    <a:cubicBezTo>
                      <a:pt x="23" y="0"/>
                      <a:pt x="23" y="0"/>
                      <a:pt x="23" y="0"/>
                    </a:cubicBezTo>
                    <a:lnTo>
                      <a:pt x="39"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5" name="iŝlîďe"/>
              <p:cNvSpPr/>
              <p:nvPr/>
            </p:nvSpPr>
            <p:spPr bwMode="auto">
              <a:xfrm>
                <a:off x="6757988" y="5489575"/>
                <a:ext cx="190500" cy="100013"/>
              </a:xfrm>
              <a:custGeom>
                <a:avLst/>
                <a:gdLst>
                  <a:gd name="T0" fmla="*/ 38 w 38"/>
                  <a:gd name="T1" fmla="*/ 0 h 20"/>
                  <a:gd name="T2" fmla="*/ 38 w 38"/>
                  <a:gd name="T3" fmla="*/ 20 h 20"/>
                  <a:gd name="T4" fmla="*/ 0 w 38"/>
                  <a:gd name="T5" fmla="*/ 20 h 20"/>
                  <a:gd name="T6" fmla="*/ 20 w 38"/>
                  <a:gd name="T7" fmla="*/ 9 h 20"/>
                  <a:gd name="T8" fmla="*/ 22 w 38"/>
                  <a:gd name="T9" fmla="*/ 0 h 20"/>
                  <a:gd name="T10" fmla="*/ 38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38" y="0"/>
                    </a:moveTo>
                    <a:cubicBezTo>
                      <a:pt x="38" y="20"/>
                      <a:pt x="38" y="20"/>
                      <a:pt x="38" y="20"/>
                    </a:cubicBezTo>
                    <a:cubicBezTo>
                      <a:pt x="0" y="20"/>
                      <a:pt x="0" y="20"/>
                      <a:pt x="0" y="20"/>
                    </a:cubicBezTo>
                    <a:cubicBezTo>
                      <a:pt x="0" y="20"/>
                      <a:pt x="1" y="13"/>
                      <a:pt x="20" y="9"/>
                    </a:cubicBezTo>
                    <a:cubicBezTo>
                      <a:pt x="22" y="0"/>
                      <a:pt x="22" y="0"/>
                      <a:pt x="22" y="0"/>
                    </a:cubicBezTo>
                    <a:lnTo>
                      <a:pt x="38"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6" name="íşḷîḋé"/>
              <p:cNvSpPr/>
              <p:nvPr/>
            </p:nvSpPr>
            <p:spPr bwMode="auto">
              <a:xfrm>
                <a:off x="6762751" y="2249488"/>
                <a:ext cx="471488" cy="576263"/>
              </a:xfrm>
              <a:custGeom>
                <a:avLst/>
                <a:gdLst>
                  <a:gd name="T0" fmla="*/ 70 w 94"/>
                  <a:gd name="T1" fmla="*/ 25 h 115"/>
                  <a:gd name="T2" fmla="*/ 74 w 94"/>
                  <a:gd name="T3" fmla="*/ 45 h 115"/>
                  <a:gd name="T4" fmla="*/ 94 w 94"/>
                  <a:gd name="T5" fmla="*/ 56 h 115"/>
                  <a:gd name="T6" fmla="*/ 20 w 94"/>
                  <a:gd name="T7" fmla="*/ 115 h 115"/>
                  <a:gd name="T8" fmla="*/ 29 w 94"/>
                  <a:gd name="T9" fmla="*/ 59 h 115"/>
                  <a:gd name="T10" fmla="*/ 40 w 94"/>
                  <a:gd name="T11" fmla="*/ 49 h 115"/>
                  <a:gd name="T12" fmla="*/ 43 w 94"/>
                  <a:gd name="T13" fmla="*/ 30 h 115"/>
                  <a:gd name="T14" fmla="*/ 67 w 94"/>
                  <a:gd name="T15" fmla="*/ 0 h 115"/>
                  <a:gd name="T16" fmla="*/ 70 w 94"/>
                  <a:gd name="T17"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5">
                    <a:moveTo>
                      <a:pt x="70" y="25"/>
                    </a:moveTo>
                    <a:cubicBezTo>
                      <a:pt x="70" y="35"/>
                      <a:pt x="72" y="40"/>
                      <a:pt x="74" y="45"/>
                    </a:cubicBezTo>
                    <a:cubicBezTo>
                      <a:pt x="76" y="51"/>
                      <a:pt x="94" y="56"/>
                      <a:pt x="94" y="56"/>
                    </a:cubicBezTo>
                    <a:cubicBezTo>
                      <a:pt x="94" y="56"/>
                      <a:pt x="41" y="115"/>
                      <a:pt x="20" y="115"/>
                    </a:cubicBezTo>
                    <a:cubicBezTo>
                      <a:pt x="0" y="115"/>
                      <a:pt x="29" y="59"/>
                      <a:pt x="29" y="59"/>
                    </a:cubicBezTo>
                    <a:cubicBezTo>
                      <a:pt x="29" y="59"/>
                      <a:pt x="38" y="54"/>
                      <a:pt x="40" y="49"/>
                    </a:cubicBezTo>
                    <a:cubicBezTo>
                      <a:pt x="42" y="43"/>
                      <a:pt x="43" y="30"/>
                      <a:pt x="43" y="30"/>
                    </a:cubicBezTo>
                    <a:cubicBezTo>
                      <a:pt x="67" y="0"/>
                      <a:pt x="67" y="0"/>
                      <a:pt x="67" y="0"/>
                    </a:cubicBezTo>
                    <a:lnTo>
                      <a:pt x="70"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32500" lnSpcReduction="20000"/>
              </a:bodyPr>
              <a:lstStyle/>
              <a:p>
                <a:pPr algn="ctr"/>
                <a:endParaRPr/>
              </a:p>
            </p:txBody>
          </p:sp>
          <p:sp>
            <p:nvSpPr>
              <p:cNvPr id="167" name="ïş1îḍé"/>
              <p:cNvSpPr/>
              <p:nvPr/>
            </p:nvSpPr>
            <p:spPr bwMode="auto">
              <a:xfrm>
                <a:off x="6862763" y="2079625"/>
                <a:ext cx="306388" cy="390525"/>
              </a:xfrm>
              <a:custGeom>
                <a:avLst/>
                <a:gdLst>
                  <a:gd name="T0" fmla="*/ 11 w 61"/>
                  <a:gd name="T1" fmla="*/ 0 h 78"/>
                  <a:gd name="T2" fmla="*/ 1 w 61"/>
                  <a:gd name="T3" fmla="*/ 11 h 78"/>
                  <a:gd name="T4" fmla="*/ 0 w 61"/>
                  <a:gd name="T5" fmla="*/ 30 h 78"/>
                  <a:gd name="T6" fmla="*/ 2 w 61"/>
                  <a:gd name="T7" fmla="*/ 59 h 78"/>
                  <a:gd name="T8" fmla="*/ 6 w 61"/>
                  <a:gd name="T9" fmla="*/ 76 h 78"/>
                  <a:gd name="T10" fmla="*/ 27 w 61"/>
                  <a:gd name="T11" fmla="*/ 76 h 78"/>
                  <a:gd name="T12" fmla="*/ 47 w 61"/>
                  <a:gd name="T13" fmla="*/ 43 h 78"/>
                  <a:gd name="T14" fmla="*/ 59 w 61"/>
                  <a:gd name="T15" fmla="*/ 32 h 78"/>
                  <a:gd name="T16" fmla="*/ 47 w 61"/>
                  <a:gd name="T17" fmla="*/ 11 h 78"/>
                  <a:gd name="T18" fmla="*/ 18 w 61"/>
                  <a:gd name="T19" fmla="*/ 3 h 78"/>
                  <a:gd name="T20" fmla="*/ 11 w 6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8">
                    <a:moveTo>
                      <a:pt x="11" y="0"/>
                    </a:moveTo>
                    <a:cubicBezTo>
                      <a:pt x="8" y="3"/>
                      <a:pt x="2" y="7"/>
                      <a:pt x="1" y="11"/>
                    </a:cubicBezTo>
                    <a:cubicBezTo>
                      <a:pt x="1" y="14"/>
                      <a:pt x="0" y="25"/>
                      <a:pt x="0" y="30"/>
                    </a:cubicBezTo>
                    <a:cubicBezTo>
                      <a:pt x="1" y="36"/>
                      <a:pt x="1" y="52"/>
                      <a:pt x="2" y="59"/>
                    </a:cubicBezTo>
                    <a:cubicBezTo>
                      <a:pt x="3" y="66"/>
                      <a:pt x="4" y="75"/>
                      <a:pt x="6" y="76"/>
                    </a:cubicBezTo>
                    <a:cubicBezTo>
                      <a:pt x="7" y="78"/>
                      <a:pt x="24" y="78"/>
                      <a:pt x="27" y="76"/>
                    </a:cubicBezTo>
                    <a:cubicBezTo>
                      <a:pt x="31" y="75"/>
                      <a:pt x="48" y="58"/>
                      <a:pt x="47" y="43"/>
                    </a:cubicBezTo>
                    <a:cubicBezTo>
                      <a:pt x="47" y="43"/>
                      <a:pt x="54" y="46"/>
                      <a:pt x="59" y="32"/>
                    </a:cubicBezTo>
                    <a:cubicBezTo>
                      <a:pt x="61" y="29"/>
                      <a:pt x="49" y="15"/>
                      <a:pt x="47" y="11"/>
                    </a:cubicBezTo>
                    <a:cubicBezTo>
                      <a:pt x="44" y="1"/>
                      <a:pt x="24" y="4"/>
                      <a:pt x="18" y="3"/>
                    </a:cubicBezTo>
                    <a:cubicBezTo>
                      <a:pt x="13" y="3"/>
                      <a:pt x="11" y="0"/>
                      <a:pt x="11"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8" name="ïṧ1iḓe"/>
              <p:cNvSpPr/>
              <p:nvPr/>
            </p:nvSpPr>
            <p:spPr bwMode="auto">
              <a:xfrm>
                <a:off x="6832601" y="1979613"/>
                <a:ext cx="387350" cy="395288"/>
              </a:xfrm>
              <a:custGeom>
                <a:avLst/>
                <a:gdLst>
                  <a:gd name="T0" fmla="*/ 7 w 77"/>
                  <a:gd name="T1" fmla="*/ 31 h 79"/>
                  <a:gd name="T2" fmla="*/ 13 w 77"/>
                  <a:gd name="T3" fmla="*/ 28 h 79"/>
                  <a:gd name="T4" fmla="*/ 32 w 77"/>
                  <a:gd name="T5" fmla="*/ 31 h 79"/>
                  <a:gd name="T6" fmla="*/ 45 w 77"/>
                  <a:gd name="T7" fmla="*/ 28 h 79"/>
                  <a:gd name="T8" fmla="*/ 47 w 77"/>
                  <a:gd name="T9" fmla="*/ 39 h 79"/>
                  <a:gd name="T10" fmla="*/ 53 w 77"/>
                  <a:gd name="T11" fmla="*/ 48 h 79"/>
                  <a:gd name="T12" fmla="*/ 53 w 77"/>
                  <a:gd name="T13" fmla="*/ 54 h 79"/>
                  <a:gd name="T14" fmla="*/ 60 w 77"/>
                  <a:gd name="T15" fmla="*/ 49 h 79"/>
                  <a:gd name="T16" fmla="*/ 60 w 77"/>
                  <a:gd name="T17" fmla="*/ 58 h 79"/>
                  <a:gd name="T18" fmla="*/ 53 w 77"/>
                  <a:gd name="T19" fmla="*/ 63 h 79"/>
                  <a:gd name="T20" fmla="*/ 54 w 77"/>
                  <a:gd name="T21" fmla="*/ 70 h 79"/>
                  <a:gd name="T22" fmla="*/ 56 w 77"/>
                  <a:gd name="T23" fmla="*/ 79 h 79"/>
                  <a:gd name="T24" fmla="*/ 69 w 77"/>
                  <a:gd name="T25" fmla="*/ 52 h 79"/>
                  <a:gd name="T26" fmla="*/ 66 w 77"/>
                  <a:gd name="T27" fmla="*/ 23 h 79"/>
                  <a:gd name="T28" fmla="*/ 51 w 77"/>
                  <a:gd name="T29" fmla="*/ 5 h 79"/>
                  <a:gd name="T30" fmla="*/ 15 w 77"/>
                  <a:gd name="T31" fmla="*/ 4 h 79"/>
                  <a:gd name="T32" fmla="*/ 6 w 77"/>
                  <a:gd name="T33" fmla="*/ 0 h 79"/>
                  <a:gd name="T34" fmla="*/ 4 w 77"/>
                  <a:gd name="T35" fmla="*/ 19 h 79"/>
                  <a:gd name="T36" fmla="*/ 7 w 77"/>
                  <a:gd name="T3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9">
                    <a:moveTo>
                      <a:pt x="7" y="31"/>
                    </a:moveTo>
                    <a:cubicBezTo>
                      <a:pt x="7" y="31"/>
                      <a:pt x="9" y="26"/>
                      <a:pt x="13" y="28"/>
                    </a:cubicBezTo>
                    <a:cubicBezTo>
                      <a:pt x="17" y="30"/>
                      <a:pt x="26" y="31"/>
                      <a:pt x="32" y="31"/>
                    </a:cubicBezTo>
                    <a:cubicBezTo>
                      <a:pt x="39" y="30"/>
                      <a:pt x="45" y="28"/>
                      <a:pt x="45" y="28"/>
                    </a:cubicBezTo>
                    <a:cubicBezTo>
                      <a:pt x="45" y="28"/>
                      <a:pt x="45" y="37"/>
                      <a:pt x="47" y="39"/>
                    </a:cubicBezTo>
                    <a:cubicBezTo>
                      <a:pt x="48" y="42"/>
                      <a:pt x="52" y="45"/>
                      <a:pt x="53" y="48"/>
                    </a:cubicBezTo>
                    <a:cubicBezTo>
                      <a:pt x="53" y="51"/>
                      <a:pt x="53" y="54"/>
                      <a:pt x="53" y="54"/>
                    </a:cubicBezTo>
                    <a:cubicBezTo>
                      <a:pt x="53" y="54"/>
                      <a:pt x="57" y="48"/>
                      <a:pt x="60" y="49"/>
                    </a:cubicBezTo>
                    <a:cubicBezTo>
                      <a:pt x="63" y="50"/>
                      <a:pt x="63" y="56"/>
                      <a:pt x="60" y="58"/>
                    </a:cubicBezTo>
                    <a:cubicBezTo>
                      <a:pt x="57" y="61"/>
                      <a:pt x="53" y="63"/>
                      <a:pt x="53" y="63"/>
                    </a:cubicBezTo>
                    <a:cubicBezTo>
                      <a:pt x="53" y="63"/>
                      <a:pt x="53" y="67"/>
                      <a:pt x="54" y="70"/>
                    </a:cubicBezTo>
                    <a:cubicBezTo>
                      <a:pt x="55" y="73"/>
                      <a:pt x="56" y="79"/>
                      <a:pt x="56" y="79"/>
                    </a:cubicBezTo>
                    <a:cubicBezTo>
                      <a:pt x="56" y="79"/>
                      <a:pt x="63" y="60"/>
                      <a:pt x="69" y="52"/>
                    </a:cubicBezTo>
                    <a:cubicBezTo>
                      <a:pt x="75" y="45"/>
                      <a:pt x="77" y="29"/>
                      <a:pt x="66" y="23"/>
                    </a:cubicBezTo>
                    <a:cubicBezTo>
                      <a:pt x="66" y="23"/>
                      <a:pt x="66" y="8"/>
                      <a:pt x="51" y="5"/>
                    </a:cubicBezTo>
                    <a:cubicBezTo>
                      <a:pt x="35" y="2"/>
                      <a:pt x="21" y="6"/>
                      <a:pt x="15" y="4"/>
                    </a:cubicBezTo>
                    <a:cubicBezTo>
                      <a:pt x="8" y="2"/>
                      <a:pt x="6" y="0"/>
                      <a:pt x="6" y="0"/>
                    </a:cubicBezTo>
                    <a:cubicBezTo>
                      <a:pt x="6" y="0"/>
                      <a:pt x="0" y="11"/>
                      <a:pt x="4" y="19"/>
                    </a:cubicBezTo>
                    <a:cubicBezTo>
                      <a:pt x="7" y="26"/>
                      <a:pt x="7" y="31"/>
                      <a:pt x="7" y="31"/>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69" name="îŝlíḑê"/>
              <p:cNvSpPr/>
              <p:nvPr/>
            </p:nvSpPr>
            <p:spPr bwMode="auto">
              <a:xfrm>
                <a:off x="6862763" y="2205038"/>
                <a:ext cx="241300" cy="279400"/>
              </a:xfrm>
              <a:custGeom>
                <a:avLst/>
                <a:gdLst>
                  <a:gd name="T0" fmla="*/ 1 w 48"/>
                  <a:gd name="T1" fmla="*/ 23 h 56"/>
                  <a:gd name="T2" fmla="*/ 5 w 48"/>
                  <a:gd name="T3" fmla="*/ 29 h 56"/>
                  <a:gd name="T4" fmla="*/ 14 w 48"/>
                  <a:gd name="T5" fmla="*/ 26 h 56"/>
                  <a:gd name="T6" fmla="*/ 27 w 48"/>
                  <a:gd name="T7" fmla="*/ 31 h 56"/>
                  <a:gd name="T8" fmla="*/ 42 w 48"/>
                  <a:gd name="T9" fmla="*/ 16 h 56"/>
                  <a:gd name="T10" fmla="*/ 46 w 48"/>
                  <a:gd name="T11" fmla="*/ 0 h 56"/>
                  <a:gd name="T12" fmla="*/ 48 w 48"/>
                  <a:gd name="T13" fmla="*/ 3 h 56"/>
                  <a:gd name="T14" fmla="*/ 46 w 48"/>
                  <a:gd name="T15" fmla="*/ 26 h 56"/>
                  <a:gd name="T16" fmla="*/ 32 w 48"/>
                  <a:gd name="T17" fmla="*/ 51 h 56"/>
                  <a:gd name="T18" fmla="*/ 5 w 48"/>
                  <a:gd name="T19" fmla="*/ 51 h 56"/>
                  <a:gd name="T20" fmla="*/ 1 w 48"/>
                  <a:gd name="T21" fmla="*/ 35 h 56"/>
                  <a:gd name="T22" fmla="*/ 1 w 48"/>
                  <a:gd name="T23"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 y="23"/>
                    </a:moveTo>
                    <a:cubicBezTo>
                      <a:pt x="2" y="27"/>
                      <a:pt x="3" y="30"/>
                      <a:pt x="5" y="29"/>
                    </a:cubicBezTo>
                    <a:cubicBezTo>
                      <a:pt x="8" y="29"/>
                      <a:pt x="8" y="26"/>
                      <a:pt x="14" y="26"/>
                    </a:cubicBezTo>
                    <a:cubicBezTo>
                      <a:pt x="19" y="26"/>
                      <a:pt x="23" y="30"/>
                      <a:pt x="27" y="31"/>
                    </a:cubicBezTo>
                    <a:cubicBezTo>
                      <a:pt x="31" y="32"/>
                      <a:pt x="40" y="24"/>
                      <a:pt x="42" y="16"/>
                    </a:cubicBezTo>
                    <a:cubicBezTo>
                      <a:pt x="44" y="8"/>
                      <a:pt x="46" y="0"/>
                      <a:pt x="46" y="0"/>
                    </a:cubicBezTo>
                    <a:cubicBezTo>
                      <a:pt x="48" y="3"/>
                      <a:pt x="48" y="3"/>
                      <a:pt x="48" y="3"/>
                    </a:cubicBezTo>
                    <a:cubicBezTo>
                      <a:pt x="48" y="3"/>
                      <a:pt x="47" y="17"/>
                      <a:pt x="46" y="26"/>
                    </a:cubicBezTo>
                    <a:cubicBezTo>
                      <a:pt x="46" y="34"/>
                      <a:pt x="42" y="46"/>
                      <a:pt x="32" y="51"/>
                    </a:cubicBezTo>
                    <a:cubicBezTo>
                      <a:pt x="22" y="56"/>
                      <a:pt x="8" y="54"/>
                      <a:pt x="5" y="51"/>
                    </a:cubicBezTo>
                    <a:cubicBezTo>
                      <a:pt x="3" y="49"/>
                      <a:pt x="2" y="39"/>
                      <a:pt x="1" y="35"/>
                    </a:cubicBezTo>
                    <a:cubicBezTo>
                      <a:pt x="0" y="31"/>
                      <a:pt x="1" y="23"/>
                      <a:pt x="1" y="23"/>
                    </a:cubicBezTo>
                    <a:close/>
                  </a:path>
                </a:pathLst>
              </a:custGeom>
              <a:solidFill>
                <a:srgbClr val="7B2B1A"/>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70" name="îṣliḓê"/>
              <p:cNvSpPr/>
              <p:nvPr/>
            </p:nvSpPr>
            <p:spPr bwMode="auto">
              <a:xfrm>
                <a:off x="6853238" y="3441700"/>
                <a:ext cx="485775" cy="2047875"/>
              </a:xfrm>
              <a:custGeom>
                <a:avLst/>
                <a:gdLst>
                  <a:gd name="T0" fmla="*/ 79 w 97"/>
                  <a:gd name="T1" fmla="*/ 9 h 409"/>
                  <a:gd name="T2" fmla="*/ 96 w 97"/>
                  <a:gd name="T3" fmla="*/ 141 h 409"/>
                  <a:gd name="T4" fmla="*/ 97 w 97"/>
                  <a:gd name="T5" fmla="*/ 409 h 409"/>
                  <a:gd name="T6" fmla="*/ 69 w 97"/>
                  <a:gd name="T7" fmla="*/ 409 h 409"/>
                  <a:gd name="T8" fmla="*/ 37 w 97"/>
                  <a:gd name="T9" fmla="*/ 172 h 409"/>
                  <a:gd name="T10" fmla="*/ 0 w 97"/>
                  <a:gd name="T11" fmla="*/ 0 h 409"/>
                  <a:gd name="T12" fmla="*/ 79 w 97"/>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7" h="409">
                    <a:moveTo>
                      <a:pt x="79" y="9"/>
                    </a:moveTo>
                    <a:cubicBezTo>
                      <a:pt x="79" y="9"/>
                      <a:pt x="96" y="73"/>
                      <a:pt x="96" y="141"/>
                    </a:cubicBezTo>
                    <a:cubicBezTo>
                      <a:pt x="96" y="209"/>
                      <a:pt x="97" y="409"/>
                      <a:pt x="97" y="409"/>
                    </a:cubicBezTo>
                    <a:cubicBezTo>
                      <a:pt x="69" y="409"/>
                      <a:pt x="69" y="409"/>
                      <a:pt x="69" y="409"/>
                    </a:cubicBezTo>
                    <a:cubicBezTo>
                      <a:pt x="69" y="409"/>
                      <a:pt x="48" y="216"/>
                      <a:pt x="37" y="172"/>
                    </a:cubicBezTo>
                    <a:cubicBezTo>
                      <a:pt x="27" y="128"/>
                      <a:pt x="0" y="0"/>
                      <a:pt x="0" y="0"/>
                    </a:cubicBezTo>
                    <a:lnTo>
                      <a:pt x="79"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71" name="ïš1îḑè"/>
              <p:cNvSpPr/>
              <p:nvPr/>
            </p:nvSpPr>
            <p:spPr bwMode="auto">
              <a:xfrm>
                <a:off x="6667501" y="3441700"/>
                <a:ext cx="346075" cy="2047875"/>
              </a:xfrm>
              <a:custGeom>
                <a:avLst/>
                <a:gdLst>
                  <a:gd name="T0" fmla="*/ 69 w 69"/>
                  <a:gd name="T1" fmla="*/ 79 h 409"/>
                  <a:gd name="T2" fmla="*/ 63 w 69"/>
                  <a:gd name="T3" fmla="*/ 203 h 409"/>
                  <a:gd name="T4" fmla="*/ 63 w 69"/>
                  <a:gd name="T5" fmla="*/ 409 h 409"/>
                  <a:gd name="T6" fmla="*/ 37 w 69"/>
                  <a:gd name="T7" fmla="*/ 409 h 409"/>
                  <a:gd name="T8" fmla="*/ 10 w 69"/>
                  <a:gd name="T9" fmla="*/ 163 h 409"/>
                  <a:gd name="T10" fmla="*/ 4 w 69"/>
                  <a:gd name="T11" fmla="*/ 46 h 409"/>
                  <a:gd name="T12" fmla="*/ 16 w 69"/>
                  <a:gd name="T13" fmla="*/ 0 h 409"/>
                  <a:gd name="T14" fmla="*/ 52 w 69"/>
                  <a:gd name="T15" fmla="*/ 9 h 409"/>
                  <a:gd name="T16" fmla="*/ 69 w 69"/>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9">
                    <a:moveTo>
                      <a:pt x="69" y="79"/>
                    </a:moveTo>
                    <a:cubicBezTo>
                      <a:pt x="69" y="79"/>
                      <a:pt x="64" y="183"/>
                      <a:pt x="63" y="203"/>
                    </a:cubicBezTo>
                    <a:cubicBezTo>
                      <a:pt x="62" y="224"/>
                      <a:pt x="63" y="409"/>
                      <a:pt x="63" y="409"/>
                    </a:cubicBezTo>
                    <a:cubicBezTo>
                      <a:pt x="63" y="409"/>
                      <a:pt x="37" y="409"/>
                      <a:pt x="37" y="409"/>
                    </a:cubicBezTo>
                    <a:cubicBezTo>
                      <a:pt x="37" y="408"/>
                      <a:pt x="13" y="214"/>
                      <a:pt x="10" y="163"/>
                    </a:cubicBezTo>
                    <a:cubicBezTo>
                      <a:pt x="7" y="113"/>
                      <a:pt x="8" y="53"/>
                      <a:pt x="4" y="46"/>
                    </a:cubicBezTo>
                    <a:cubicBezTo>
                      <a:pt x="0" y="39"/>
                      <a:pt x="16" y="0"/>
                      <a:pt x="16" y="0"/>
                    </a:cubicBezTo>
                    <a:cubicBezTo>
                      <a:pt x="52" y="9"/>
                      <a:pt x="52" y="9"/>
                      <a:pt x="52" y="9"/>
                    </a:cubicBezTo>
                    <a:lnTo>
                      <a:pt x="69"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72" name="iṣḻîḋê"/>
              <p:cNvSpPr/>
              <p:nvPr/>
            </p:nvSpPr>
            <p:spPr bwMode="auto">
              <a:xfrm>
                <a:off x="4897438" y="5489575"/>
                <a:ext cx="190500" cy="100013"/>
              </a:xfrm>
              <a:custGeom>
                <a:avLst/>
                <a:gdLst>
                  <a:gd name="T0" fmla="*/ 0 w 38"/>
                  <a:gd name="T1" fmla="*/ 0 h 20"/>
                  <a:gd name="T2" fmla="*/ 0 w 38"/>
                  <a:gd name="T3" fmla="*/ 20 h 20"/>
                  <a:gd name="T4" fmla="*/ 38 w 38"/>
                  <a:gd name="T5" fmla="*/ 20 h 20"/>
                  <a:gd name="T6" fmla="*/ 18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6" y="13"/>
                      <a:pt x="18"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73" name="iṩḷîḋê"/>
              <p:cNvSpPr/>
              <p:nvPr/>
            </p:nvSpPr>
            <p:spPr bwMode="auto">
              <a:xfrm>
                <a:off x="5318126" y="5489575"/>
                <a:ext cx="190500" cy="100013"/>
              </a:xfrm>
              <a:custGeom>
                <a:avLst/>
                <a:gdLst>
                  <a:gd name="T0" fmla="*/ 0 w 38"/>
                  <a:gd name="T1" fmla="*/ 0 h 20"/>
                  <a:gd name="T2" fmla="*/ 0 w 38"/>
                  <a:gd name="T3" fmla="*/ 20 h 20"/>
                  <a:gd name="T4" fmla="*/ 38 w 38"/>
                  <a:gd name="T5" fmla="*/ 20 h 20"/>
                  <a:gd name="T6" fmla="*/ 19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7" y="13"/>
                      <a:pt x="19"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74" name="íSḻide"/>
              <p:cNvSpPr/>
              <p:nvPr/>
            </p:nvSpPr>
            <p:spPr bwMode="auto">
              <a:xfrm>
                <a:off x="4846638" y="3441700"/>
                <a:ext cx="482600" cy="2047875"/>
              </a:xfrm>
              <a:custGeom>
                <a:avLst/>
                <a:gdLst>
                  <a:gd name="T0" fmla="*/ 18 w 96"/>
                  <a:gd name="T1" fmla="*/ 9 h 409"/>
                  <a:gd name="T2" fmla="*/ 1 w 96"/>
                  <a:gd name="T3" fmla="*/ 141 h 409"/>
                  <a:gd name="T4" fmla="*/ 0 w 96"/>
                  <a:gd name="T5" fmla="*/ 409 h 409"/>
                  <a:gd name="T6" fmla="*/ 27 w 96"/>
                  <a:gd name="T7" fmla="*/ 409 h 409"/>
                  <a:gd name="T8" fmla="*/ 59 w 96"/>
                  <a:gd name="T9" fmla="*/ 172 h 409"/>
                  <a:gd name="T10" fmla="*/ 96 w 96"/>
                  <a:gd name="T11" fmla="*/ 0 h 409"/>
                  <a:gd name="T12" fmla="*/ 18 w 96"/>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6" h="409">
                    <a:moveTo>
                      <a:pt x="18" y="9"/>
                    </a:moveTo>
                    <a:cubicBezTo>
                      <a:pt x="18" y="9"/>
                      <a:pt x="1" y="73"/>
                      <a:pt x="1" y="141"/>
                    </a:cubicBezTo>
                    <a:cubicBezTo>
                      <a:pt x="0" y="209"/>
                      <a:pt x="0" y="409"/>
                      <a:pt x="0" y="409"/>
                    </a:cubicBezTo>
                    <a:cubicBezTo>
                      <a:pt x="27" y="409"/>
                      <a:pt x="27" y="409"/>
                      <a:pt x="27" y="409"/>
                    </a:cubicBezTo>
                    <a:cubicBezTo>
                      <a:pt x="27" y="409"/>
                      <a:pt x="49" y="216"/>
                      <a:pt x="59" y="172"/>
                    </a:cubicBezTo>
                    <a:cubicBezTo>
                      <a:pt x="70" y="128"/>
                      <a:pt x="96" y="0"/>
                      <a:pt x="96" y="0"/>
                    </a:cubicBezTo>
                    <a:lnTo>
                      <a:pt x="18" y="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75" name="ïsľïďé"/>
              <p:cNvSpPr/>
              <p:nvPr/>
            </p:nvSpPr>
            <p:spPr bwMode="auto">
              <a:xfrm>
                <a:off x="5168901" y="3441700"/>
                <a:ext cx="350838" cy="2047875"/>
              </a:xfrm>
              <a:custGeom>
                <a:avLst/>
                <a:gdLst>
                  <a:gd name="T0" fmla="*/ 0 w 70"/>
                  <a:gd name="T1" fmla="*/ 79 h 409"/>
                  <a:gd name="T2" fmla="*/ 7 w 70"/>
                  <a:gd name="T3" fmla="*/ 203 h 409"/>
                  <a:gd name="T4" fmla="*/ 23 w 70"/>
                  <a:gd name="T5" fmla="*/ 409 h 409"/>
                  <a:gd name="T6" fmla="*/ 49 w 70"/>
                  <a:gd name="T7" fmla="*/ 409 h 409"/>
                  <a:gd name="T8" fmla="*/ 63 w 70"/>
                  <a:gd name="T9" fmla="*/ 163 h 409"/>
                  <a:gd name="T10" fmla="*/ 65 w 70"/>
                  <a:gd name="T11" fmla="*/ 46 h 409"/>
                  <a:gd name="T12" fmla="*/ 54 w 70"/>
                  <a:gd name="T13" fmla="*/ 0 h 409"/>
                  <a:gd name="T14" fmla="*/ 18 w 70"/>
                  <a:gd name="T15" fmla="*/ 9 h 409"/>
                  <a:gd name="T16" fmla="*/ 0 w 70"/>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09">
                    <a:moveTo>
                      <a:pt x="0" y="79"/>
                    </a:moveTo>
                    <a:cubicBezTo>
                      <a:pt x="0" y="79"/>
                      <a:pt x="6" y="183"/>
                      <a:pt x="7" y="203"/>
                    </a:cubicBezTo>
                    <a:cubicBezTo>
                      <a:pt x="8" y="224"/>
                      <a:pt x="23" y="409"/>
                      <a:pt x="23" y="409"/>
                    </a:cubicBezTo>
                    <a:cubicBezTo>
                      <a:pt x="23" y="409"/>
                      <a:pt x="49" y="409"/>
                      <a:pt x="49" y="409"/>
                    </a:cubicBezTo>
                    <a:cubicBezTo>
                      <a:pt x="49" y="408"/>
                      <a:pt x="60" y="214"/>
                      <a:pt x="63" y="163"/>
                    </a:cubicBezTo>
                    <a:cubicBezTo>
                      <a:pt x="66" y="113"/>
                      <a:pt x="61" y="53"/>
                      <a:pt x="65" y="46"/>
                    </a:cubicBezTo>
                    <a:cubicBezTo>
                      <a:pt x="70" y="39"/>
                      <a:pt x="54" y="0"/>
                      <a:pt x="54" y="0"/>
                    </a:cubicBezTo>
                    <a:cubicBezTo>
                      <a:pt x="18" y="9"/>
                      <a:pt x="18" y="9"/>
                      <a:pt x="18" y="9"/>
                    </a:cubicBezTo>
                    <a:lnTo>
                      <a:pt x="0" y="79"/>
                    </a:ln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176" name="îṣlíḓè"/>
              <p:cNvSpPr/>
              <p:nvPr/>
            </p:nvSpPr>
            <p:spPr bwMode="auto">
              <a:xfrm>
                <a:off x="6748463" y="2505075"/>
                <a:ext cx="646113" cy="1016000"/>
              </a:xfrm>
              <a:custGeom>
                <a:avLst/>
                <a:gdLst>
                  <a:gd name="T0" fmla="*/ 90 w 129"/>
                  <a:gd name="T1" fmla="*/ 0 h 203"/>
                  <a:gd name="T2" fmla="*/ 129 w 129"/>
                  <a:gd name="T3" fmla="*/ 26 h 203"/>
                  <a:gd name="T4" fmla="*/ 113 w 129"/>
                  <a:gd name="T5" fmla="*/ 79 h 203"/>
                  <a:gd name="T6" fmla="*/ 100 w 129"/>
                  <a:gd name="T7" fmla="*/ 196 h 203"/>
                  <a:gd name="T8" fmla="*/ 36 w 129"/>
                  <a:gd name="T9" fmla="*/ 196 h 203"/>
                  <a:gd name="T10" fmla="*/ 0 w 129"/>
                  <a:gd name="T11" fmla="*/ 187 h 203"/>
                  <a:gd name="T12" fmla="*/ 3 w 129"/>
                  <a:gd name="T13" fmla="*/ 64 h 203"/>
                  <a:gd name="T14" fmla="*/ 10 w 129"/>
                  <a:gd name="T15" fmla="*/ 18 h 203"/>
                  <a:gd name="T16" fmla="*/ 30 w 129"/>
                  <a:gd name="T17" fmla="*/ 8 h 203"/>
                  <a:gd name="T18" fmla="*/ 42 w 129"/>
                  <a:gd name="T19" fmla="*/ 16 h 203"/>
                  <a:gd name="T20" fmla="*/ 90 w 129"/>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03">
                    <a:moveTo>
                      <a:pt x="90" y="0"/>
                    </a:moveTo>
                    <a:cubicBezTo>
                      <a:pt x="129" y="26"/>
                      <a:pt x="129" y="26"/>
                      <a:pt x="129" y="26"/>
                    </a:cubicBezTo>
                    <a:cubicBezTo>
                      <a:pt x="129" y="26"/>
                      <a:pt x="113" y="64"/>
                      <a:pt x="113" y="79"/>
                    </a:cubicBezTo>
                    <a:cubicBezTo>
                      <a:pt x="112" y="94"/>
                      <a:pt x="100" y="196"/>
                      <a:pt x="100" y="196"/>
                    </a:cubicBezTo>
                    <a:cubicBezTo>
                      <a:pt x="100" y="196"/>
                      <a:pt x="62" y="203"/>
                      <a:pt x="36" y="196"/>
                    </a:cubicBezTo>
                    <a:cubicBezTo>
                      <a:pt x="10" y="190"/>
                      <a:pt x="0" y="187"/>
                      <a:pt x="0" y="187"/>
                    </a:cubicBezTo>
                    <a:cubicBezTo>
                      <a:pt x="0" y="187"/>
                      <a:pt x="1" y="79"/>
                      <a:pt x="3" y="64"/>
                    </a:cubicBezTo>
                    <a:cubicBezTo>
                      <a:pt x="5" y="49"/>
                      <a:pt x="10" y="18"/>
                      <a:pt x="10" y="18"/>
                    </a:cubicBezTo>
                    <a:cubicBezTo>
                      <a:pt x="30" y="8"/>
                      <a:pt x="30" y="8"/>
                      <a:pt x="30" y="8"/>
                    </a:cubicBezTo>
                    <a:cubicBezTo>
                      <a:pt x="42" y="16"/>
                      <a:pt x="42" y="16"/>
                      <a:pt x="42" y="16"/>
                    </a:cubicBezTo>
                    <a:lnTo>
                      <a:pt x="90" y="0"/>
                    </a:ln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85000" lnSpcReduction="20000"/>
              </a:bodyPr>
              <a:lstStyle/>
              <a:p>
                <a:pPr algn="ctr"/>
                <a:endParaRPr/>
              </a:p>
            </p:txBody>
          </p:sp>
          <p:sp>
            <p:nvSpPr>
              <p:cNvPr id="177" name="îślïďe"/>
              <p:cNvSpPr/>
              <p:nvPr/>
            </p:nvSpPr>
            <p:spPr bwMode="auto">
              <a:xfrm>
                <a:off x="6958013" y="2490788"/>
                <a:ext cx="241300" cy="165100"/>
              </a:xfrm>
              <a:custGeom>
                <a:avLst/>
                <a:gdLst>
                  <a:gd name="T0" fmla="*/ 130 w 152"/>
                  <a:gd name="T1" fmla="*/ 0 h 104"/>
                  <a:gd name="T2" fmla="*/ 0 w 152"/>
                  <a:gd name="T3" fmla="*/ 59 h 104"/>
                  <a:gd name="T4" fmla="*/ 35 w 152"/>
                  <a:gd name="T5" fmla="*/ 104 h 104"/>
                  <a:gd name="T6" fmla="*/ 152 w 152"/>
                  <a:gd name="T7" fmla="*/ 9 h 104"/>
                  <a:gd name="T8" fmla="*/ 130 w 152"/>
                  <a:gd name="T9" fmla="*/ 0 h 104"/>
                </a:gdLst>
                <a:ahLst/>
                <a:cxnLst>
                  <a:cxn ang="0">
                    <a:pos x="T0" y="T1"/>
                  </a:cxn>
                  <a:cxn ang="0">
                    <a:pos x="T2" y="T3"/>
                  </a:cxn>
                  <a:cxn ang="0">
                    <a:pos x="T4" y="T5"/>
                  </a:cxn>
                  <a:cxn ang="0">
                    <a:pos x="T6" y="T7"/>
                  </a:cxn>
                  <a:cxn ang="0">
                    <a:pos x="T8" y="T9"/>
                  </a:cxn>
                </a:cxnLst>
                <a:rect l="0" t="0" r="r" b="b"/>
                <a:pathLst>
                  <a:path w="152" h="104">
                    <a:moveTo>
                      <a:pt x="130" y="0"/>
                    </a:moveTo>
                    <a:lnTo>
                      <a:pt x="0" y="59"/>
                    </a:lnTo>
                    <a:lnTo>
                      <a:pt x="35" y="104"/>
                    </a:lnTo>
                    <a:lnTo>
                      <a:pt x="152" y="9"/>
                    </a:lnTo>
                    <a:lnTo>
                      <a:pt x="130" y="0"/>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78" name="işľíḋe"/>
              <p:cNvSpPr/>
              <p:nvPr/>
            </p:nvSpPr>
            <p:spPr bwMode="auto">
              <a:xfrm>
                <a:off x="6897688" y="2535238"/>
                <a:ext cx="60325" cy="100013"/>
              </a:xfrm>
              <a:custGeom>
                <a:avLst/>
                <a:gdLst>
                  <a:gd name="T0" fmla="*/ 38 w 38"/>
                  <a:gd name="T1" fmla="*/ 31 h 63"/>
                  <a:gd name="T2" fmla="*/ 0 w 38"/>
                  <a:gd name="T3" fmla="*/ 63 h 63"/>
                  <a:gd name="T4" fmla="*/ 0 w 38"/>
                  <a:gd name="T5" fmla="*/ 6 h 63"/>
                  <a:gd name="T6" fmla="*/ 19 w 38"/>
                  <a:gd name="T7" fmla="*/ 0 h 63"/>
                  <a:gd name="T8" fmla="*/ 38 w 38"/>
                  <a:gd name="T9" fmla="*/ 31 h 63"/>
                </a:gdLst>
                <a:ahLst/>
                <a:cxnLst>
                  <a:cxn ang="0">
                    <a:pos x="T0" y="T1"/>
                  </a:cxn>
                  <a:cxn ang="0">
                    <a:pos x="T2" y="T3"/>
                  </a:cxn>
                  <a:cxn ang="0">
                    <a:pos x="T4" y="T5"/>
                  </a:cxn>
                  <a:cxn ang="0">
                    <a:pos x="T6" y="T7"/>
                  </a:cxn>
                  <a:cxn ang="0">
                    <a:pos x="T8" y="T9"/>
                  </a:cxn>
                </a:cxnLst>
                <a:rect l="0" t="0" r="r" b="b"/>
                <a:pathLst>
                  <a:path w="38" h="63">
                    <a:moveTo>
                      <a:pt x="38" y="31"/>
                    </a:moveTo>
                    <a:lnTo>
                      <a:pt x="0" y="63"/>
                    </a:lnTo>
                    <a:lnTo>
                      <a:pt x="0" y="6"/>
                    </a:lnTo>
                    <a:lnTo>
                      <a:pt x="19" y="0"/>
                    </a:lnTo>
                    <a:lnTo>
                      <a:pt x="38" y="31"/>
                    </a:lnTo>
                    <a:close/>
                  </a:path>
                </a:pathLst>
              </a:custGeom>
              <a:solidFill>
                <a:srgbClr val="AEBFD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79" name="işlíḓé"/>
              <p:cNvSpPr/>
              <p:nvPr/>
            </p:nvSpPr>
            <p:spPr bwMode="auto">
              <a:xfrm>
                <a:off x="6923088" y="3402013"/>
                <a:ext cx="617538" cy="449263"/>
              </a:xfrm>
              <a:custGeom>
                <a:avLst/>
                <a:gdLst>
                  <a:gd name="T0" fmla="*/ 0 w 123"/>
                  <a:gd name="T1" fmla="*/ 61 h 90"/>
                  <a:gd name="T2" fmla="*/ 10 w 123"/>
                  <a:gd name="T3" fmla="*/ 6 h 90"/>
                  <a:gd name="T4" fmla="*/ 20 w 123"/>
                  <a:gd name="T5" fmla="*/ 0 h 90"/>
                  <a:gd name="T6" fmla="*/ 116 w 123"/>
                  <a:gd name="T7" fmla="*/ 19 h 90"/>
                  <a:gd name="T8" fmla="*/ 123 w 123"/>
                  <a:gd name="T9" fmla="*/ 27 h 90"/>
                  <a:gd name="T10" fmla="*/ 113 w 123"/>
                  <a:gd name="T11" fmla="*/ 82 h 90"/>
                  <a:gd name="T12" fmla="*/ 103 w 123"/>
                  <a:gd name="T13" fmla="*/ 89 h 90"/>
                  <a:gd name="T14" fmla="*/ 7 w 123"/>
                  <a:gd name="T15" fmla="*/ 72 h 90"/>
                  <a:gd name="T16" fmla="*/ 0 w 123"/>
                  <a:gd name="T1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0">
                    <a:moveTo>
                      <a:pt x="0" y="61"/>
                    </a:moveTo>
                    <a:cubicBezTo>
                      <a:pt x="10" y="6"/>
                      <a:pt x="10" y="6"/>
                      <a:pt x="10" y="6"/>
                    </a:cubicBezTo>
                    <a:cubicBezTo>
                      <a:pt x="11" y="2"/>
                      <a:pt x="15" y="0"/>
                      <a:pt x="20" y="0"/>
                    </a:cubicBezTo>
                    <a:cubicBezTo>
                      <a:pt x="116" y="19"/>
                      <a:pt x="116" y="19"/>
                      <a:pt x="116" y="19"/>
                    </a:cubicBezTo>
                    <a:cubicBezTo>
                      <a:pt x="121" y="19"/>
                      <a:pt x="123" y="23"/>
                      <a:pt x="123" y="27"/>
                    </a:cubicBezTo>
                    <a:cubicBezTo>
                      <a:pt x="113" y="82"/>
                      <a:pt x="113" y="82"/>
                      <a:pt x="113" y="82"/>
                    </a:cubicBezTo>
                    <a:cubicBezTo>
                      <a:pt x="110" y="88"/>
                      <a:pt x="107" y="90"/>
                      <a:pt x="103" y="89"/>
                    </a:cubicBezTo>
                    <a:cubicBezTo>
                      <a:pt x="7" y="72"/>
                      <a:pt x="7" y="72"/>
                      <a:pt x="7" y="72"/>
                    </a:cubicBezTo>
                    <a:cubicBezTo>
                      <a:pt x="2" y="71"/>
                      <a:pt x="0" y="69"/>
                      <a:pt x="0" y="61"/>
                    </a:cubicBezTo>
                    <a:close/>
                  </a:path>
                </a:pathLst>
              </a:custGeom>
              <a:solidFill>
                <a:srgbClr val="97A3CC"/>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0" name="ïṣḻïḓè"/>
              <p:cNvSpPr/>
              <p:nvPr/>
            </p:nvSpPr>
            <p:spPr bwMode="auto">
              <a:xfrm>
                <a:off x="6923088" y="3386138"/>
                <a:ext cx="622300" cy="450850"/>
              </a:xfrm>
              <a:custGeom>
                <a:avLst/>
                <a:gdLst>
                  <a:gd name="T0" fmla="*/ 0 w 124"/>
                  <a:gd name="T1" fmla="*/ 62 h 90"/>
                  <a:gd name="T2" fmla="*/ 10 w 124"/>
                  <a:gd name="T3" fmla="*/ 7 h 90"/>
                  <a:gd name="T4" fmla="*/ 20 w 124"/>
                  <a:gd name="T5" fmla="*/ 1 h 90"/>
                  <a:gd name="T6" fmla="*/ 117 w 124"/>
                  <a:gd name="T7" fmla="*/ 19 h 90"/>
                  <a:gd name="T8" fmla="*/ 123 w 124"/>
                  <a:gd name="T9" fmla="*/ 28 h 90"/>
                  <a:gd name="T10" fmla="*/ 114 w 124"/>
                  <a:gd name="T11" fmla="*/ 83 h 90"/>
                  <a:gd name="T12" fmla="*/ 104 w 124"/>
                  <a:gd name="T13" fmla="*/ 89 h 90"/>
                  <a:gd name="T14" fmla="*/ 7 w 124"/>
                  <a:gd name="T15" fmla="*/ 71 h 90"/>
                  <a:gd name="T16" fmla="*/ 0 w 124"/>
                  <a:gd name="T1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0">
                    <a:moveTo>
                      <a:pt x="0" y="62"/>
                    </a:moveTo>
                    <a:cubicBezTo>
                      <a:pt x="10" y="7"/>
                      <a:pt x="10" y="7"/>
                      <a:pt x="10" y="7"/>
                    </a:cubicBezTo>
                    <a:cubicBezTo>
                      <a:pt x="11" y="3"/>
                      <a:pt x="15" y="0"/>
                      <a:pt x="20" y="1"/>
                    </a:cubicBezTo>
                    <a:cubicBezTo>
                      <a:pt x="117" y="19"/>
                      <a:pt x="117" y="19"/>
                      <a:pt x="117" y="19"/>
                    </a:cubicBezTo>
                    <a:cubicBezTo>
                      <a:pt x="121" y="20"/>
                      <a:pt x="124" y="24"/>
                      <a:pt x="123" y="28"/>
                    </a:cubicBezTo>
                    <a:cubicBezTo>
                      <a:pt x="114" y="83"/>
                      <a:pt x="114" y="83"/>
                      <a:pt x="114" y="83"/>
                    </a:cubicBezTo>
                    <a:cubicBezTo>
                      <a:pt x="113" y="87"/>
                      <a:pt x="109" y="90"/>
                      <a:pt x="104" y="89"/>
                    </a:cubicBezTo>
                    <a:cubicBezTo>
                      <a:pt x="7" y="71"/>
                      <a:pt x="7" y="71"/>
                      <a:pt x="7" y="71"/>
                    </a:cubicBezTo>
                    <a:cubicBezTo>
                      <a:pt x="3" y="70"/>
                      <a:pt x="0" y="66"/>
                      <a:pt x="0" y="62"/>
                    </a:cubicBezTo>
                    <a:close/>
                  </a:path>
                </a:pathLst>
              </a:custGeom>
              <a:solidFill>
                <a:srgbClr val="EDF1F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1" name="ïśļidé"/>
              <p:cNvSpPr/>
              <p:nvPr/>
            </p:nvSpPr>
            <p:spPr bwMode="auto">
              <a:xfrm>
                <a:off x="7099301" y="3621088"/>
                <a:ext cx="185738" cy="201613"/>
              </a:xfrm>
              <a:custGeom>
                <a:avLst/>
                <a:gdLst>
                  <a:gd name="T0" fmla="*/ 20 w 37"/>
                  <a:gd name="T1" fmla="*/ 1 h 40"/>
                  <a:gd name="T2" fmla="*/ 15 w 37"/>
                  <a:gd name="T3" fmla="*/ 9 h 40"/>
                  <a:gd name="T4" fmla="*/ 2 w 37"/>
                  <a:gd name="T5" fmla="*/ 18 h 40"/>
                  <a:gd name="T6" fmla="*/ 0 w 37"/>
                  <a:gd name="T7" fmla="*/ 25 h 40"/>
                  <a:gd name="T8" fmla="*/ 2 w 37"/>
                  <a:gd name="T9" fmla="*/ 26 h 40"/>
                  <a:gd name="T10" fmla="*/ 7 w 37"/>
                  <a:gd name="T11" fmla="*/ 21 h 40"/>
                  <a:gd name="T12" fmla="*/ 7 w 37"/>
                  <a:gd name="T13" fmla="*/ 28 h 40"/>
                  <a:gd name="T14" fmla="*/ 5 w 37"/>
                  <a:gd name="T15" fmla="*/ 34 h 40"/>
                  <a:gd name="T16" fmla="*/ 12 w 37"/>
                  <a:gd name="T17" fmla="*/ 37 h 40"/>
                  <a:gd name="T18" fmla="*/ 25 w 37"/>
                  <a:gd name="T19" fmla="*/ 40 h 40"/>
                  <a:gd name="T20" fmla="*/ 35 w 37"/>
                  <a:gd name="T21" fmla="*/ 26 h 40"/>
                  <a:gd name="T22" fmla="*/ 37 w 37"/>
                  <a:gd name="T23" fmla="*/ 9 h 40"/>
                  <a:gd name="T24" fmla="*/ 32 w 37"/>
                  <a:gd name="T25" fmla="*/ 0 h 40"/>
                  <a:gd name="T26" fmla="*/ 20 w 37"/>
                  <a:gd name="T2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0" y="1"/>
                    </a:moveTo>
                    <a:cubicBezTo>
                      <a:pt x="15" y="9"/>
                      <a:pt x="15" y="9"/>
                      <a:pt x="15" y="9"/>
                    </a:cubicBezTo>
                    <a:cubicBezTo>
                      <a:pt x="15" y="9"/>
                      <a:pt x="3" y="16"/>
                      <a:pt x="2" y="18"/>
                    </a:cubicBezTo>
                    <a:cubicBezTo>
                      <a:pt x="1" y="19"/>
                      <a:pt x="0" y="25"/>
                      <a:pt x="0" y="25"/>
                    </a:cubicBezTo>
                    <a:cubicBezTo>
                      <a:pt x="2" y="26"/>
                      <a:pt x="2" y="26"/>
                      <a:pt x="2" y="26"/>
                    </a:cubicBezTo>
                    <a:cubicBezTo>
                      <a:pt x="7" y="21"/>
                      <a:pt x="7" y="21"/>
                      <a:pt x="7" y="21"/>
                    </a:cubicBezTo>
                    <a:cubicBezTo>
                      <a:pt x="7" y="21"/>
                      <a:pt x="7" y="26"/>
                      <a:pt x="7" y="28"/>
                    </a:cubicBezTo>
                    <a:cubicBezTo>
                      <a:pt x="6" y="30"/>
                      <a:pt x="5" y="34"/>
                      <a:pt x="5" y="34"/>
                    </a:cubicBezTo>
                    <a:cubicBezTo>
                      <a:pt x="5" y="34"/>
                      <a:pt x="9" y="36"/>
                      <a:pt x="12" y="37"/>
                    </a:cubicBezTo>
                    <a:cubicBezTo>
                      <a:pt x="15" y="38"/>
                      <a:pt x="25" y="40"/>
                      <a:pt x="25" y="40"/>
                    </a:cubicBezTo>
                    <a:cubicBezTo>
                      <a:pt x="25" y="40"/>
                      <a:pt x="34" y="29"/>
                      <a:pt x="35" y="26"/>
                    </a:cubicBezTo>
                    <a:cubicBezTo>
                      <a:pt x="36" y="22"/>
                      <a:pt x="37" y="9"/>
                      <a:pt x="37" y="9"/>
                    </a:cubicBezTo>
                    <a:cubicBezTo>
                      <a:pt x="32" y="0"/>
                      <a:pt x="32" y="0"/>
                      <a:pt x="32" y="0"/>
                    </a:cubicBezTo>
                    <a:lnTo>
                      <a:pt x="20" y="1"/>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2" name="îṧḷíďê"/>
              <p:cNvSpPr/>
              <p:nvPr/>
            </p:nvSpPr>
            <p:spPr bwMode="auto">
              <a:xfrm>
                <a:off x="7169151" y="2614613"/>
                <a:ext cx="325438" cy="1071563"/>
              </a:xfrm>
              <a:custGeom>
                <a:avLst/>
                <a:gdLst>
                  <a:gd name="T0" fmla="*/ 45 w 65"/>
                  <a:gd name="T1" fmla="*/ 4 h 214"/>
                  <a:gd name="T2" fmla="*/ 65 w 65"/>
                  <a:gd name="T3" fmla="*/ 107 h 214"/>
                  <a:gd name="T4" fmla="*/ 23 w 65"/>
                  <a:gd name="T5" fmla="*/ 210 h 214"/>
                  <a:gd name="T6" fmla="*/ 6 w 65"/>
                  <a:gd name="T7" fmla="*/ 202 h 214"/>
                  <a:gd name="T8" fmla="*/ 18 w 65"/>
                  <a:gd name="T9" fmla="*/ 165 h 214"/>
                  <a:gd name="T10" fmla="*/ 26 w 65"/>
                  <a:gd name="T11" fmla="*/ 101 h 214"/>
                  <a:gd name="T12" fmla="*/ 1 w 65"/>
                  <a:gd name="T13" fmla="*/ 45 h 214"/>
                  <a:gd name="T14" fmla="*/ 45 w 65"/>
                  <a:gd name="T15" fmla="*/ 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14">
                    <a:moveTo>
                      <a:pt x="45" y="4"/>
                    </a:moveTo>
                    <a:cubicBezTo>
                      <a:pt x="45" y="4"/>
                      <a:pt x="65" y="103"/>
                      <a:pt x="65" y="107"/>
                    </a:cubicBezTo>
                    <a:cubicBezTo>
                      <a:pt x="65" y="112"/>
                      <a:pt x="33" y="201"/>
                      <a:pt x="23" y="210"/>
                    </a:cubicBezTo>
                    <a:cubicBezTo>
                      <a:pt x="23" y="210"/>
                      <a:pt x="15" y="214"/>
                      <a:pt x="6" y="202"/>
                    </a:cubicBezTo>
                    <a:cubicBezTo>
                      <a:pt x="6" y="202"/>
                      <a:pt x="14" y="181"/>
                      <a:pt x="18" y="165"/>
                    </a:cubicBezTo>
                    <a:cubicBezTo>
                      <a:pt x="23" y="150"/>
                      <a:pt x="26" y="101"/>
                      <a:pt x="26" y="101"/>
                    </a:cubicBezTo>
                    <a:cubicBezTo>
                      <a:pt x="26" y="101"/>
                      <a:pt x="1" y="66"/>
                      <a:pt x="1" y="45"/>
                    </a:cubicBezTo>
                    <a:cubicBezTo>
                      <a:pt x="0" y="0"/>
                      <a:pt x="45" y="4"/>
                      <a:pt x="45" y="4"/>
                    </a:cubicBezTo>
                    <a:close/>
                  </a:path>
                </a:pathLst>
              </a:custGeom>
              <a:solidFill>
                <a:srgbClr val="36446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92500" lnSpcReduction="20000"/>
              </a:bodyPr>
              <a:lstStyle/>
              <a:p>
                <a:pPr algn="ctr"/>
                <a:endParaRPr/>
              </a:p>
            </p:txBody>
          </p:sp>
          <p:sp>
            <p:nvSpPr>
              <p:cNvPr id="183" name="îṣ1ïde"/>
              <p:cNvSpPr/>
              <p:nvPr/>
            </p:nvSpPr>
            <p:spPr bwMode="auto">
              <a:xfrm>
                <a:off x="5118101" y="2058988"/>
                <a:ext cx="355600" cy="455613"/>
              </a:xfrm>
              <a:custGeom>
                <a:avLst/>
                <a:gdLst>
                  <a:gd name="T0" fmla="*/ 53 w 71"/>
                  <a:gd name="T1" fmla="*/ 0 h 91"/>
                  <a:gd name="T2" fmla="*/ 61 w 71"/>
                  <a:gd name="T3" fmla="*/ 12 h 91"/>
                  <a:gd name="T4" fmla="*/ 64 w 71"/>
                  <a:gd name="T5" fmla="*/ 29 h 91"/>
                  <a:gd name="T6" fmla="*/ 70 w 71"/>
                  <a:gd name="T7" fmla="*/ 44 h 91"/>
                  <a:gd name="T8" fmla="*/ 65 w 71"/>
                  <a:gd name="T9" fmla="*/ 49 h 91"/>
                  <a:gd name="T10" fmla="*/ 64 w 71"/>
                  <a:gd name="T11" fmla="*/ 65 h 91"/>
                  <a:gd name="T12" fmla="*/ 53 w 71"/>
                  <a:gd name="T13" fmla="*/ 72 h 91"/>
                  <a:gd name="T14" fmla="*/ 40 w 71"/>
                  <a:gd name="T15" fmla="*/ 76 h 91"/>
                  <a:gd name="T16" fmla="*/ 40 w 71"/>
                  <a:gd name="T17" fmla="*/ 91 h 91"/>
                  <a:gd name="T18" fmla="*/ 0 w 71"/>
                  <a:gd name="T19" fmla="*/ 87 h 91"/>
                  <a:gd name="T20" fmla="*/ 4 w 71"/>
                  <a:gd name="T21" fmla="*/ 65 h 91"/>
                  <a:gd name="T22" fmla="*/ 4 w 71"/>
                  <a:gd name="T23" fmla="*/ 42 h 91"/>
                  <a:gd name="T24" fmla="*/ 20 w 71"/>
                  <a:gd name="T25" fmla="*/ 10 h 91"/>
                  <a:gd name="T26" fmla="*/ 53 w 71"/>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1">
                    <a:moveTo>
                      <a:pt x="53" y="0"/>
                    </a:moveTo>
                    <a:cubicBezTo>
                      <a:pt x="59" y="3"/>
                      <a:pt x="61" y="12"/>
                      <a:pt x="61" y="12"/>
                    </a:cubicBezTo>
                    <a:cubicBezTo>
                      <a:pt x="61" y="12"/>
                      <a:pt x="62" y="22"/>
                      <a:pt x="64" y="29"/>
                    </a:cubicBezTo>
                    <a:cubicBezTo>
                      <a:pt x="65" y="36"/>
                      <a:pt x="71" y="42"/>
                      <a:pt x="70" y="44"/>
                    </a:cubicBezTo>
                    <a:cubicBezTo>
                      <a:pt x="69" y="46"/>
                      <a:pt x="65" y="46"/>
                      <a:pt x="65" y="49"/>
                    </a:cubicBezTo>
                    <a:cubicBezTo>
                      <a:pt x="65" y="52"/>
                      <a:pt x="64" y="60"/>
                      <a:pt x="64" y="65"/>
                    </a:cubicBezTo>
                    <a:cubicBezTo>
                      <a:pt x="64" y="71"/>
                      <a:pt x="59" y="71"/>
                      <a:pt x="53" y="72"/>
                    </a:cubicBezTo>
                    <a:cubicBezTo>
                      <a:pt x="48" y="72"/>
                      <a:pt x="42" y="73"/>
                      <a:pt x="40" y="76"/>
                    </a:cubicBezTo>
                    <a:cubicBezTo>
                      <a:pt x="39" y="78"/>
                      <a:pt x="40" y="91"/>
                      <a:pt x="40" y="91"/>
                    </a:cubicBezTo>
                    <a:cubicBezTo>
                      <a:pt x="0" y="87"/>
                      <a:pt x="0" y="87"/>
                      <a:pt x="0" y="87"/>
                    </a:cubicBezTo>
                    <a:cubicBezTo>
                      <a:pt x="0" y="87"/>
                      <a:pt x="5" y="75"/>
                      <a:pt x="4" y="65"/>
                    </a:cubicBezTo>
                    <a:cubicBezTo>
                      <a:pt x="4" y="54"/>
                      <a:pt x="4" y="42"/>
                      <a:pt x="4" y="42"/>
                    </a:cubicBezTo>
                    <a:cubicBezTo>
                      <a:pt x="4" y="42"/>
                      <a:pt x="6" y="19"/>
                      <a:pt x="20" y="10"/>
                    </a:cubicBezTo>
                    <a:cubicBezTo>
                      <a:pt x="34" y="1"/>
                      <a:pt x="53" y="0"/>
                      <a:pt x="53" y="0"/>
                    </a:cubicBez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4" name="îṩḻiḓe"/>
              <p:cNvSpPr/>
              <p:nvPr/>
            </p:nvSpPr>
            <p:spPr bwMode="auto">
              <a:xfrm>
                <a:off x="7013576" y="2825750"/>
                <a:ext cx="160338" cy="39688"/>
              </a:xfrm>
              <a:prstGeom prst="rect">
                <a:avLst/>
              </a:prstGeom>
              <a:solidFill>
                <a:srgbClr val="AEB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algn="ctr"/>
                <a:endParaRPr/>
              </a:p>
            </p:txBody>
          </p:sp>
          <p:sp>
            <p:nvSpPr>
              <p:cNvPr id="185" name="íSḻíḍe"/>
              <p:cNvSpPr/>
              <p:nvPr/>
            </p:nvSpPr>
            <p:spPr bwMode="auto">
              <a:xfrm>
                <a:off x="5053013" y="1984375"/>
                <a:ext cx="411163" cy="400050"/>
              </a:xfrm>
              <a:custGeom>
                <a:avLst/>
                <a:gdLst>
                  <a:gd name="T0" fmla="*/ 56 w 82"/>
                  <a:gd name="T1" fmla="*/ 27 h 80"/>
                  <a:gd name="T2" fmla="*/ 74 w 82"/>
                  <a:gd name="T3" fmla="*/ 27 h 80"/>
                  <a:gd name="T4" fmla="*/ 80 w 82"/>
                  <a:gd name="T5" fmla="*/ 16 h 80"/>
                  <a:gd name="T6" fmla="*/ 74 w 82"/>
                  <a:gd name="T7" fmla="*/ 5 h 80"/>
                  <a:gd name="T8" fmla="*/ 56 w 82"/>
                  <a:gd name="T9" fmla="*/ 5 h 80"/>
                  <a:gd name="T10" fmla="*/ 16 w 82"/>
                  <a:gd name="T11" fmla="*/ 16 h 80"/>
                  <a:gd name="T12" fmla="*/ 1 w 82"/>
                  <a:gd name="T13" fmla="*/ 33 h 80"/>
                  <a:gd name="T14" fmla="*/ 8 w 82"/>
                  <a:gd name="T15" fmla="*/ 57 h 80"/>
                  <a:gd name="T16" fmla="*/ 17 w 82"/>
                  <a:gd name="T17" fmla="*/ 80 h 80"/>
                  <a:gd name="T18" fmla="*/ 31 w 82"/>
                  <a:gd name="T19" fmla="*/ 80 h 80"/>
                  <a:gd name="T20" fmla="*/ 46 w 82"/>
                  <a:gd name="T21" fmla="*/ 65 h 80"/>
                  <a:gd name="T22" fmla="*/ 39 w 82"/>
                  <a:gd name="T23" fmla="*/ 50 h 80"/>
                  <a:gd name="T24" fmla="*/ 53 w 82"/>
                  <a:gd name="T25" fmla="*/ 49 h 80"/>
                  <a:gd name="T26" fmla="*/ 57 w 82"/>
                  <a:gd name="T27" fmla="*/ 58 h 80"/>
                  <a:gd name="T28" fmla="*/ 62 w 82"/>
                  <a:gd name="T29" fmla="*/ 58 h 80"/>
                  <a:gd name="T30" fmla="*/ 62 w 82"/>
                  <a:gd name="T31" fmla="*/ 41 h 80"/>
                  <a:gd name="T32" fmla="*/ 56 w 82"/>
                  <a:gd name="T33"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0">
                    <a:moveTo>
                      <a:pt x="56" y="27"/>
                    </a:moveTo>
                    <a:cubicBezTo>
                      <a:pt x="60" y="26"/>
                      <a:pt x="68" y="27"/>
                      <a:pt x="74" y="27"/>
                    </a:cubicBezTo>
                    <a:cubicBezTo>
                      <a:pt x="79" y="27"/>
                      <a:pt x="82" y="20"/>
                      <a:pt x="80" y="16"/>
                    </a:cubicBezTo>
                    <a:cubicBezTo>
                      <a:pt x="77" y="12"/>
                      <a:pt x="74" y="5"/>
                      <a:pt x="74" y="5"/>
                    </a:cubicBezTo>
                    <a:cubicBezTo>
                      <a:pt x="74" y="5"/>
                      <a:pt x="68" y="10"/>
                      <a:pt x="56" y="5"/>
                    </a:cubicBezTo>
                    <a:cubicBezTo>
                      <a:pt x="45" y="0"/>
                      <a:pt x="23" y="0"/>
                      <a:pt x="16" y="16"/>
                    </a:cubicBezTo>
                    <a:cubicBezTo>
                      <a:pt x="16" y="16"/>
                      <a:pt x="1" y="22"/>
                      <a:pt x="1" y="33"/>
                    </a:cubicBezTo>
                    <a:cubicBezTo>
                      <a:pt x="0" y="44"/>
                      <a:pt x="2" y="49"/>
                      <a:pt x="8" y="57"/>
                    </a:cubicBezTo>
                    <a:cubicBezTo>
                      <a:pt x="13" y="64"/>
                      <a:pt x="17" y="80"/>
                      <a:pt x="17" y="80"/>
                    </a:cubicBezTo>
                    <a:cubicBezTo>
                      <a:pt x="17" y="80"/>
                      <a:pt x="24" y="80"/>
                      <a:pt x="31" y="80"/>
                    </a:cubicBezTo>
                    <a:cubicBezTo>
                      <a:pt x="37" y="79"/>
                      <a:pt x="44" y="69"/>
                      <a:pt x="46" y="65"/>
                    </a:cubicBezTo>
                    <a:cubicBezTo>
                      <a:pt x="46" y="65"/>
                      <a:pt x="37" y="57"/>
                      <a:pt x="39" y="50"/>
                    </a:cubicBezTo>
                    <a:cubicBezTo>
                      <a:pt x="42" y="42"/>
                      <a:pt x="52" y="46"/>
                      <a:pt x="53" y="49"/>
                    </a:cubicBezTo>
                    <a:cubicBezTo>
                      <a:pt x="54" y="53"/>
                      <a:pt x="57" y="58"/>
                      <a:pt x="57" y="58"/>
                    </a:cubicBezTo>
                    <a:cubicBezTo>
                      <a:pt x="62" y="58"/>
                      <a:pt x="62" y="58"/>
                      <a:pt x="62" y="58"/>
                    </a:cubicBezTo>
                    <a:cubicBezTo>
                      <a:pt x="62" y="58"/>
                      <a:pt x="63" y="48"/>
                      <a:pt x="62" y="41"/>
                    </a:cubicBezTo>
                    <a:cubicBezTo>
                      <a:pt x="62" y="34"/>
                      <a:pt x="56" y="27"/>
                      <a:pt x="56"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6" name="îṧļïďé"/>
              <p:cNvSpPr/>
              <p:nvPr/>
            </p:nvSpPr>
            <p:spPr bwMode="auto">
              <a:xfrm>
                <a:off x="4881563" y="2470150"/>
                <a:ext cx="627063" cy="1257300"/>
              </a:xfrm>
              <a:custGeom>
                <a:avLst/>
                <a:gdLst>
                  <a:gd name="T0" fmla="*/ 46 w 125"/>
                  <a:gd name="T1" fmla="*/ 0 h 251"/>
                  <a:gd name="T2" fmla="*/ 70 w 125"/>
                  <a:gd name="T3" fmla="*/ 4 h 251"/>
                  <a:gd name="T4" fmla="*/ 89 w 125"/>
                  <a:gd name="T5" fmla="*/ 4 h 251"/>
                  <a:gd name="T6" fmla="*/ 119 w 125"/>
                  <a:gd name="T7" fmla="*/ 17 h 251"/>
                  <a:gd name="T8" fmla="*/ 124 w 125"/>
                  <a:gd name="T9" fmla="*/ 89 h 251"/>
                  <a:gd name="T10" fmla="*/ 123 w 125"/>
                  <a:gd name="T11" fmla="*/ 233 h 251"/>
                  <a:gd name="T12" fmla="*/ 59 w 125"/>
                  <a:gd name="T13" fmla="*/ 250 h 251"/>
                  <a:gd name="T14" fmla="*/ 3 w 125"/>
                  <a:gd name="T15" fmla="*/ 239 h 251"/>
                  <a:gd name="T16" fmla="*/ 2 w 125"/>
                  <a:gd name="T17" fmla="*/ 121 h 251"/>
                  <a:gd name="T18" fmla="*/ 5 w 125"/>
                  <a:gd name="T19" fmla="*/ 29 h 251"/>
                  <a:gd name="T20" fmla="*/ 5 w 125"/>
                  <a:gd name="T21" fmla="*/ 17 h 251"/>
                  <a:gd name="T22" fmla="*/ 46 w 125"/>
                  <a:gd name="T2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51">
                    <a:moveTo>
                      <a:pt x="46" y="0"/>
                    </a:moveTo>
                    <a:cubicBezTo>
                      <a:pt x="46" y="0"/>
                      <a:pt x="62" y="3"/>
                      <a:pt x="70" y="4"/>
                    </a:cubicBezTo>
                    <a:cubicBezTo>
                      <a:pt x="78" y="5"/>
                      <a:pt x="89" y="4"/>
                      <a:pt x="89" y="4"/>
                    </a:cubicBezTo>
                    <a:cubicBezTo>
                      <a:pt x="119" y="17"/>
                      <a:pt x="119" y="17"/>
                      <a:pt x="119" y="17"/>
                    </a:cubicBezTo>
                    <a:cubicBezTo>
                      <a:pt x="119" y="17"/>
                      <a:pt x="123" y="64"/>
                      <a:pt x="124" y="89"/>
                    </a:cubicBezTo>
                    <a:cubicBezTo>
                      <a:pt x="125" y="114"/>
                      <a:pt x="122" y="225"/>
                      <a:pt x="123" y="233"/>
                    </a:cubicBezTo>
                    <a:cubicBezTo>
                      <a:pt x="123" y="233"/>
                      <a:pt x="115" y="251"/>
                      <a:pt x="59" y="250"/>
                    </a:cubicBezTo>
                    <a:cubicBezTo>
                      <a:pt x="27" y="249"/>
                      <a:pt x="3" y="239"/>
                      <a:pt x="3" y="239"/>
                    </a:cubicBezTo>
                    <a:cubicBezTo>
                      <a:pt x="3" y="239"/>
                      <a:pt x="3" y="143"/>
                      <a:pt x="2" y="121"/>
                    </a:cubicBezTo>
                    <a:cubicBezTo>
                      <a:pt x="0" y="99"/>
                      <a:pt x="5" y="42"/>
                      <a:pt x="5" y="29"/>
                    </a:cubicBezTo>
                    <a:cubicBezTo>
                      <a:pt x="5" y="17"/>
                      <a:pt x="5" y="17"/>
                      <a:pt x="5" y="17"/>
                    </a:cubicBezTo>
                    <a:lnTo>
                      <a:pt x="46" y="0"/>
                    </a:lnTo>
                    <a:close/>
                  </a:path>
                </a:pathLst>
              </a:custGeom>
              <a:solidFill>
                <a:srgbClr val="184867"/>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lnSpcReduction="10000"/>
              </a:bodyPr>
              <a:lstStyle/>
              <a:p>
                <a:pPr algn="ctr"/>
                <a:endParaRPr/>
              </a:p>
            </p:txBody>
          </p:sp>
          <p:sp>
            <p:nvSpPr>
              <p:cNvPr id="187" name="îşḻîḑè"/>
              <p:cNvSpPr/>
              <p:nvPr/>
            </p:nvSpPr>
            <p:spPr bwMode="auto">
              <a:xfrm>
                <a:off x="5364163" y="2555875"/>
                <a:ext cx="811213" cy="700088"/>
              </a:xfrm>
              <a:custGeom>
                <a:avLst/>
                <a:gdLst>
                  <a:gd name="T0" fmla="*/ 23 w 162"/>
                  <a:gd name="T1" fmla="*/ 0 h 140"/>
                  <a:gd name="T2" fmla="*/ 12 w 162"/>
                  <a:gd name="T3" fmla="*/ 56 h 140"/>
                  <a:gd name="T4" fmla="*/ 68 w 162"/>
                  <a:gd name="T5" fmla="*/ 120 h 140"/>
                  <a:gd name="T6" fmla="*/ 156 w 162"/>
                  <a:gd name="T7" fmla="*/ 140 h 140"/>
                  <a:gd name="T8" fmla="*/ 161 w 162"/>
                  <a:gd name="T9" fmla="*/ 120 h 140"/>
                  <a:gd name="T10" fmla="*/ 88 w 162"/>
                  <a:gd name="T11" fmla="*/ 92 h 140"/>
                  <a:gd name="T12" fmla="*/ 23 w 16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62" h="140">
                    <a:moveTo>
                      <a:pt x="23" y="0"/>
                    </a:moveTo>
                    <a:cubicBezTo>
                      <a:pt x="23" y="0"/>
                      <a:pt x="0" y="16"/>
                      <a:pt x="12" y="56"/>
                    </a:cubicBezTo>
                    <a:cubicBezTo>
                      <a:pt x="16" y="71"/>
                      <a:pt x="68" y="120"/>
                      <a:pt x="68" y="120"/>
                    </a:cubicBezTo>
                    <a:cubicBezTo>
                      <a:pt x="156" y="140"/>
                      <a:pt x="156" y="140"/>
                      <a:pt x="156" y="140"/>
                    </a:cubicBezTo>
                    <a:cubicBezTo>
                      <a:pt x="156" y="140"/>
                      <a:pt x="162" y="129"/>
                      <a:pt x="161" y="120"/>
                    </a:cubicBezTo>
                    <a:cubicBezTo>
                      <a:pt x="88" y="92"/>
                      <a:pt x="88" y="92"/>
                      <a:pt x="88" y="92"/>
                    </a:cubicBezTo>
                    <a:cubicBezTo>
                      <a:pt x="88" y="92"/>
                      <a:pt x="36" y="0"/>
                      <a:pt x="23" y="0"/>
                    </a:cubicBezTo>
                    <a:close/>
                  </a:path>
                </a:pathLst>
              </a:custGeom>
              <a:solidFill>
                <a:srgbClr val="133A50"/>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188" name="íšḻíďe"/>
              <p:cNvSpPr/>
              <p:nvPr/>
            </p:nvSpPr>
            <p:spPr bwMode="auto">
              <a:xfrm>
                <a:off x="4792663" y="3711575"/>
                <a:ext cx="88900" cy="55563"/>
              </a:xfrm>
              <a:custGeom>
                <a:avLst/>
                <a:gdLst>
                  <a:gd name="T0" fmla="*/ 6 w 56"/>
                  <a:gd name="T1" fmla="*/ 25 h 35"/>
                  <a:gd name="T2" fmla="*/ 22 w 56"/>
                  <a:gd name="T3" fmla="*/ 0 h 35"/>
                  <a:gd name="T4" fmla="*/ 56 w 56"/>
                  <a:gd name="T5" fmla="*/ 0 h 35"/>
                  <a:gd name="T6" fmla="*/ 56 w 56"/>
                  <a:gd name="T7" fmla="*/ 29 h 35"/>
                  <a:gd name="T8" fmla="*/ 34 w 56"/>
                  <a:gd name="T9" fmla="*/ 35 h 35"/>
                  <a:gd name="T10" fmla="*/ 0 w 56"/>
                  <a:gd name="T11" fmla="*/ 35 h 35"/>
                  <a:gd name="T12" fmla="*/ 6 w 56"/>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56" h="35">
                    <a:moveTo>
                      <a:pt x="6" y="25"/>
                    </a:moveTo>
                    <a:lnTo>
                      <a:pt x="22" y="0"/>
                    </a:lnTo>
                    <a:lnTo>
                      <a:pt x="56" y="0"/>
                    </a:lnTo>
                    <a:lnTo>
                      <a:pt x="56" y="29"/>
                    </a:lnTo>
                    <a:lnTo>
                      <a:pt x="34" y="35"/>
                    </a:lnTo>
                    <a:lnTo>
                      <a:pt x="0" y="35"/>
                    </a:lnTo>
                    <a:lnTo>
                      <a:pt x="6" y="25"/>
                    </a:lnTo>
                    <a:close/>
                  </a:path>
                </a:pathLst>
              </a:custGeom>
              <a:solidFill>
                <a:srgbClr val="FEC4AD"/>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89" name="îşļïḋè"/>
              <p:cNvSpPr/>
              <p:nvPr/>
            </p:nvSpPr>
            <p:spPr bwMode="auto">
              <a:xfrm>
                <a:off x="8001001" y="3035300"/>
                <a:ext cx="371475" cy="350838"/>
              </a:xfrm>
              <a:custGeom>
                <a:avLst/>
                <a:gdLst>
                  <a:gd name="T0" fmla="*/ 63 w 74"/>
                  <a:gd name="T1" fmla="*/ 0 h 70"/>
                  <a:gd name="T2" fmla="*/ 10 w 74"/>
                  <a:gd name="T3" fmla="*/ 0 h 70"/>
                  <a:gd name="T4" fmla="*/ 0 w 74"/>
                  <a:gd name="T5" fmla="*/ 11 h 70"/>
                  <a:gd name="T6" fmla="*/ 0 w 74"/>
                  <a:gd name="T7" fmla="*/ 48 h 70"/>
                  <a:gd name="T8" fmla="*/ 10 w 74"/>
                  <a:gd name="T9" fmla="*/ 58 h 70"/>
                  <a:gd name="T10" fmla="*/ 29 w 74"/>
                  <a:gd name="T11" fmla="*/ 58 h 70"/>
                  <a:gd name="T12" fmla="*/ 37 w 74"/>
                  <a:gd name="T13" fmla="*/ 70 h 70"/>
                  <a:gd name="T14" fmla="*/ 44 w 74"/>
                  <a:gd name="T15" fmla="*/ 58 h 70"/>
                  <a:gd name="T16" fmla="*/ 63 w 74"/>
                  <a:gd name="T17" fmla="*/ 58 h 70"/>
                  <a:gd name="T18" fmla="*/ 74 w 74"/>
                  <a:gd name="T19" fmla="*/ 48 h 70"/>
                  <a:gd name="T20" fmla="*/ 74 w 74"/>
                  <a:gd name="T21" fmla="*/ 11 h 70"/>
                  <a:gd name="T22" fmla="*/ 63 w 74"/>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0">
                    <a:moveTo>
                      <a:pt x="63" y="0"/>
                    </a:moveTo>
                    <a:cubicBezTo>
                      <a:pt x="10" y="0"/>
                      <a:pt x="10" y="0"/>
                      <a:pt x="10" y="0"/>
                    </a:cubicBezTo>
                    <a:cubicBezTo>
                      <a:pt x="4" y="0"/>
                      <a:pt x="0" y="5"/>
                      <a:pt x="0" y="11"/>
                    </a:cubicBezTo>
                    <a:cubicBezTo>
                      <a:pt x="0" y="48"/>
                      <a:pt x="0" y="48"/>
                      <a:pt x="0" y="48"/>
                    </a:cubicBezTo>
                    <a:cubicBezTo>
                      <a:pt x="0" y="54"/>
                      <a:pt x="4" y="58"/>
                      <a:pt x="10" y="58"/>
                    </a:cubicBezTo>
                    <a:cubicBezTo>
                      <a:pt x="29" y="58"/>
                      <a:pt x="29" y="58"/>
                      <a:pt x="29" y="58"/>
                    </a:cubicBezTo>
                    <a:cubicBezTo>
                      <a:pt x="37" y="70"/>
                      <a:pt x="37" y="70"/>
                      <a:pt x="37" y="70"/>
                    </a:cubicBezTo>
                    <a:cubicBezTo>
                      <a:pt x="44" y="58"/>
                      <a:pt x="44" y="58"/>
                      <a:pt x="44" y="58"/>
                    </a:cubicBezTo>
                    <a:cubicBezTo>
                      <a:pt x="63" y="58"/>
                      <a:pt x="63" y="58"/>
                      <a:pt x="63" y="58"/>
                    </a:cubicBezTo>
                    <a:cubicBezTo>
                      <a:pt x="69" y="58"/>
                      <a:pt x="74" y="54"/>
                      <a:pt x="74" y="48"/>
                    </a:cubicBezTo>
                    <a:cubicBezTo>
                      <a:pt x="74" y="11"/>
                      <a:pt x="74" y="11"/>
                      <a:pt x="74" y="11"/>
                    </a:cubicBezTo>
                    <a:cubicBezTo>
                      <a:pt x="74" y="5"/>
                      <a:pt x="69" y="0"/>
                      <a:pt x="63"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0" name="íŝļîḓe"/>
              <p:cNvSpPr/>
              <p:nvPr/>
            </p:nvSpPr>
            <p:spPr bwMode="auto">
              <a:xfrm>
                <a:off x="8081963" y="3141663"/>
                <a:ext cx="55563" cy="104775"/>
              </a:xfrm>
              <a:custGeom>
                <a:avLst/>
                <a:gdLst>
                  <a:gd name="T0" fmla="*/ 9 w 11"/>
                  <a:gd name="T1" fmla="*/ 21 h 21"/>
                  <a:gd name="T2" fmla="*/ 2 w 11"/>
                  <a:gd name="T3" fmla="*/ 21 h 21"/>
                  <a:gd name="T4" fmla="*/ 0 w 11"/>
                  <a:gd name="T5" fmla="*/ 19 h 21"/>
                  <a:gd name="T6" fmla="*/ 0 w 11"/>
                  <a:gd name="T7" fmla="*/ 2 h 21"/>
                  <a:gd name="T8" fmla="*/ 2 w 11"/>
                  <a:gd name="T9" fmla="*/ 0 h 21"/>
                  <a:gd name="T10" fmla="*/ 9 w 11"/>
                  <a:gd name="T11" fmla="*/ 0 h 21"/>
                  <a:gd name="T12" fmla="*/ 11 w 11"/>
                  <a:gd name="T13" fmla="*/ 2 h 21"/>
                  <a:gd name="T14" fmla="*/ 11 w 11"/>
                  <a:gd name="T15" fmla="*/ 19 h 21"/>
                  <a:gd name="T16" fmla="*/ 9 w 1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9" y="21"/>
                    </a:moveTo>
                    <a:cubicBezTo>
                      <a:pt x="2" y="21"/>
                      <a:pt x="2" y="21"/>
                      <a:pt x="2" y="21"/>
                    </a:cubicBezTo>
                    <a:cubicBezTo>
                      <a:pt x="1" y="21"/>
                      <a:pt x="0" y="21"/>
                      <a:pt x="0" y="19"/>
                    </a:cubicBezTo>
                    <a:cubicBezTo>
                      <a:pt x="0" y="2"/>
                      <a:pt x="0" y="2"/>
                      <a:pt x="0" y="2"/>
                    </a:cubicBezTo>
                    <a:cubicBezTo>
                      <a:pt x="0" y="1"/>
                      <a:pt x="1" y="0"/>
                      <a:pt x="2" y="0"/>
                    </a:cubicBezTo>
                    <a:cubicBezTo>
                      <a:pt x="9" y="0"/>
                      <a:pt x="9" y="0"/>
                      <a:pt x="9" y="0"/>
                    </a:cubicBezTo>
                    <a:cubicBezTo>
                      <a:pt x="10" y="0"/>
                      <a:pt x="11" y="1"/>
                      <a:pt x="11" y="2"/>
                    </a:cubicBezTo>
                    <a:cubicBezTo>
                      <a:pt x="11" y="19"/>
                      <a:pt x="11" y="19"/>
                      <a:pt x="11" y="19"/>
                    </a:cubicBezTo>
                    <a:cubicBezTo>
                      <a:pt x="11" y="21"/>
                      <a:pt x="10" y="21"/>
                      <a:pt x="9" y="21"/>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1" name="ïślîḓe"/>
              <p:cNvSpPr/>
              <p:nvPr/>
            </p:nvSpPr>
            <p:spPr bwMode="auto">
              <a:xfrm>
                <a:off x="8156576" y="3060700"/>
                <a:ext cx="130175" cy="195263"/>
              </a:xfrm>
              <a:custGeom>
                <a:avLst/>
                <a:gdLst>
                  <a:gd name="T0" fmla="*/ 0 w 26"/>
                  <a:gd name="T1" fmla="*/ 19 h 39"/>
                  <a:gd name="T2" fmla="*/ 2 w 26"/>
                  <a:gd name="T3" fmla="*/ 16 h 39"/>
                  <a:gd name="T4" fmla="*/ 8 w 26"/>
                  <a:gd name="T5" fmla="*/ 5 h 39"/>
                  <a:gd name="T6" fmla="*/ 14 w 26"/>
                  <a:gd name="T7" fmla="*/ 8 h 39"/>
                  <a:gd name="T8" fmla="*/ 14 w 26"/>
                  <a:gd name="T9" fmla="*/ 16 h 39"/>
                  <a:gd name="T10" fmla="*/ 22 w 26"/>
                  <a:gd name="T11" fmla="*/ 16 h 39"/>
                  <a:gd name="T12" fmla="*/ 26 w 26"/>
                  <a:gd name="T13" fmla="*/ 20 h 39"/>
                  <a:gd name="T14" fmla="*/ 26 w 26"/>
                  <a:gd name="T15" fmla="*/ 35 h 39"/>
                  <a:gd name="T16" fmla="*/ 22 w 26"/>
                  <a:gd name="T17" fmla="*/ 39 h 39"/>
                  <a:gd name="T18" fmla="*/ 6 w 26"/>
                  <a:gd name="T19" fmla="*/ 39 h 39"/>
                  <a:gd name="T20" fmla="*/ 4 w 26"/>
                  <a:gd name="T21" fmla="*/ 38 h 39"/>
                  <a:gd name="T22" fmla="*/ 2 w 26"/>
                  <a:gd name="T23" fmla="*/ 36 h 39"/>
                  <a:gd name="T24" fmla="*/ 0 w 26"/>
                  <a:gd name="T25" fmla="*/ 33 h 39"/>
                  <a:gd name="T26" fmla="*/ 0 w 26"/>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0" y="19"/>
                    </a:moveTo>
                    <a:cubicBezTo>
                      <a:pt x="0" y="18"/>
                      <a:pt x="1" y="17"/>
                      <a:pt x="2" y="16"/>
                    </a:cubicBezTo>
                    <a:cubicBezTo>
                      <a:pt x="3" y="15"/>
                      <a:pt x="7" y="14"/>
                      <a:pt x="8" y="5"/>
                    </a:cubicBezTo>
                    <a:cubicBezTo>
                      <a:pt x="9" y="0"/>
                      <a:pt x="14" y="3"/>
                      <a:pt x="14" y="8"/>
                    </a:cubicBezTo>
                    <a:cubicBezTo>
                      <a:pt x="15" y="12"/>
                      <a:pt x="14" y="16"/>
                      <a:pt x="14" y="16"/>
                    </a:cubicBezTo>
                    <a:cubicBezTo>
                      <a:pt x="22" y="16"/>
                      <a:pt x="22" y="16"/>
                      <a:pt x="22" y="16"/>
                    </a:cubicBezTo>
                    <a:cubicBezTo>
                      <a:pt x="25" y="16"/>
                      <a:pt x="26" y="17"/>
                      <a:pt x="26" y="20"/>
                    </a:cubicBezTo>
                    <a:cubicBezTo>
                      <a:pt x="26" y="35"/>
                      <a:pt x="26" y="35"/>
                      <a:pt x="26" y="35"/>
                    </a:cubicBezTo>
                    <a:cubicBezTo>
                      <a:pt x="26" y="37"/>
                      <a:pt x="25" y="39"/>
                      <a:pt x="22" y="39"/>
                    </a:cubicBezTo>
                    <a:cubicBezTo>
                      <a:pt x="6" y="39"/>
                      <a:pt x="6" y="39"/>
                      <a:pt x="6" y="39"/>
                    </a:cubicBezTo>
                    <a:cubicBezTo>
                      <a:pt x="6" y="39"/>
                      <a:pt x="5" y="39"/>
                      <a:pt x="4" y="38"/>
                    </a:cubicBezTo>
                    <a:cubicBezTo>
                      <a:pt x="2" y="36"/>
                      <a:pt x="2" y="36"/>
                      <a:pt x="2" y="36"/>
                    </a:cubicBezTo>
                    <a:cubicBezTo>
                      <a:pt x="1" y="36"/>
                      <a:pt x="0" y="35"/>
                      <a:pt x="0" y="33"/>
                    </a:cubicBezTo>
                    <a:lnTo>
                      <a:pt x="0" y="19"/>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2" name="íṣḷíḍe"/>
              <p:cNvSpPr/>
              <p:nvPr/>
            </p:nvSpPr>
            <p:spPr bwMode="auto">
              <a:xfrm>
                <a:off x="5815013" y="3611563"/>
                <a:ext cx="230188" cy="215900"/>
              </a:xfrm>
              <a:custGeom>
                <a:avLst/>
                <a:gdLst>
                  <a:gd name="T0" fmla="*/ 39 w 46"/>
                  <a:gd name="T1" fmla="*/ 0 h 43"/>
                  <a:gd name="T2" fmla="*/ 7 w 46"/>
                  <a:gd name="T3" fmla="*/ 0 h 43"/>
                  <a:gd name="T4" fmla="*/ 0 w 46"/>
                  <a:gd name="T5" fmla="*/ 7 h 43"/>
                  <a:gd name="T6" fmla="*/ 0 w 46"/>
                  <a:gd name="T7" fmla="*/ 30 h 43"/>
                  <a:gd name="T8" fmla="*/ 7 w 46"/>
                  <a:gd name="T9" fmla="*/ 36 h 43"/>
                  <a:gd name="T10" fmla="*/ 18 w 46"/>
                  <a:gd name="T11" fmla="*/ 36 h 43"/>
                  <a:gd name="T12" fmla="*/ 23 w 46"/>
                  <a:gd name="T13" fmla="*/ 43 h 43"/>
                  <a:gd name="T14" fmla="*/ 28 w 46"/>
                  <a:gd name="T15" fmla="*/ 36 h 43"/>
                  <a:gd name="T16" fmla="*/ 39 w 46"/>
                  <a:gd name="T17" fmla="*/ 36 h 43"/>
                  <a:gd name="T18" fmla="*/ 46 w 46"/>
                  <a:gd name="T19" fmla="*/ 30 h 43"/>
                  <a:gd name="T20" fmla="*/ 46 w 46"/>
                  <a:gd name="T21" fmla="*/ 7 h 43"/>
                  <a:gd name="T22" fmla="*/ 39 w 4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3">
                    <a:moveTo>
                      <a:pt x="39" y="0"/>
                    </a:moveTo>
                    <a:cubicBezTo>
                      <a:pt x="7" y="0"/>
                      <a:pt x="7" y="0"/>
                      <a:pt x="7" y="0"/>
                    </a:cubicBezTo>
                    <a:cubicBezTo>
                      <a:pt x="3" y="0"/>
                      <a:pt x="0" y="3"/>
                      <a:pt x="0" y="7"/>
                    </a:cubicBezTo>
                    <a:cubicBezTo>
                      <a:pt x="0" y="30"/>
                      <a:pt x="0" y="30"/>
                      <a:pt x="0" y="30"/>
                    </a:cubicBezTo>
                    <a:cubicBezTo>
                      <a:pt x="0" y="33"/>
                      <a:pt x="3" y="36"/>
                      <a:pt x="7" y="36"/>
                    </a:cubicBezTo>
                    <a:cubicBezTo>
                      <a:pt x="18" y="36"/>
                      <a:pt x="18" y="36"/>
                      <a:pt x="18" y="36"/>
                    </a:cubicBezTo>
                    <a:cubicBezTo>
                      <a:pt x="23" y="43"/>
                      <a:pt x="23" y="43"/>
                      <a:pt x="23" y="43"/>
                    </a:cubicBezTo>
                    <a:cubicBezTo>
                      <a:pt x="28" y="36"/>
                      <a:pt x="28" y="36"/>
                      <a:pt x="28" y="36"/>
                    </a:cubicBezTo>
                    <a:cubicBezTo>
                      <a:pt x="39" y="36"/>
                      <a:pt x="39" y="36"/>
                      <a:pt x="39" y="36"/>
                    </a:cubicBezTo>
                    <a:cubicBezTo>
                      <a:pt x="43" y="36"/>
                      <a:pt x="46" y="33"/>
                      <a:pt x="46" y="30"/>
                    </a:cubicBezTo>
                    <a:cubicBezTo>
                      <a:pt x="46" y="7"/>
                      <a:pt x="46" y="7"/>
                      <a:pt x="46" y="7"/>
                    </a:cubicBezTo>
                    <a:cubicBezTo>
                      <a:pt x="46" y="3"/>
                      <a:pt x="43" y="0"/>
                      <a:pt x="39" y="0"/>
                    </a:cubicBezTo>
                    <a:close/>
                  </a:path>
                </a:pathLst>
              </a:custGeom>
              <a:solidFill>
                <a:srgbClr val="4D99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3" name="iSḷíḓê"/>
              <p:cNvSpPr/>
              <p:nvPr/>
            </p:nvSpPr>
            <p:spPr bwMode="auto">
              <a:xfrm>
                <a:off x="5865813" y="3676650"/>
                <a:ext cx="34925" cy="65088"/>
              </a:xfrm>
              <a:custGeom>
                <a:avLst/>
                <a:gdLst>
                  <a:gd name="T0" fmla="*/ 6 w 7"/>
                  <a:gd name="T1" fmla="*/ 13 h 13"/>
                  <a:gd name="T2" fmla="*/ 2 w 7"/>
                  <a:gd name="T3" fmla="*/ 13 h 13"/>
                  <a:gd name="T4" fmla="*/ 0 w 7"/>
                  <a:gd name="T5" fmla="*/ 12 h 13"/>
                  <a:gd name="T6" fmla="*/ 0 w 7"/>
                  <a:gd name="T7" fmla="*/ 2 h 13"/>
                  <a:gd name="T8" fmla="*/ 2 w 7"/>
                  <a:gd name="T9" fmla="*/ 0 h 13"/>
                  <a:gd name="T10" fmla="*/ 6 w 7"/>
                  <a:gd name="T11" fmla="*/ 0 h 13"/>
                  <a:gd name="T12" fmla="*/ 7 w 7"/>
                  <a:gd name="T13" fmla="*/ 2 h 13"/>
                  <a:gd name="T14" fmla="*/ 7 w 7"/>
                  <a:gd name="T15" fmla="*/ 12 h 13"/>
                  <a:gd name="T16" fmla="*/ 6 w 7"/>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6" y="13"/>
                    </a:moveTo>
                    <a:cubicBezTo>
                      <a:pt x="2" y="13"/>
                      <a:pt x="2" y="13"/>
                      <a:pt x="2" y="13"/>
                    </a:cubicBezTo>
                    <a:cubicBezTo>
                      <a:pt x="1" y="13"/>
                      <a:pt x="0" y="13"/>
                      <a:pt x="0" y="12"/>
                    </a:cubicBezTo>
                    <a:cubicBezTo>
                      <a:pt x="0" y="2"/>
                      <a:pt x="0" y="2"/>
                      <a:pt x="0" y="2"/>
                    </a:cubicBezTo>
                    <a:cubicBezTo>
                      <a:pt x="0" y="1"/>
                      <a:pt x="1" y="0"/>
                      <a:pt x="2" y="0"/>
                    </a:cubicBezTo>
                    <a:cubicBezTo>
                      <a:pt x="6" y="0"/>
                      <a:pt x="6" y="0"/>
                      <a:pt x="6" y="0"/>
                    </a:cubicBezTo>
                    <a:cubicBezTo>
                      <a:pt x="7" y="0"/>
                      <a:pt x="7" y="1"/>
                      <a:pt x="7" y="2"/>
                    </a:cubicBezTo>
                    <a:cubicBezTo>
                      <a:pt x="7" y="12"/>
                      <a:pt x="7" y="12"/>
                      <a:pt x="7" y="12"/>
                    </a:cubicBezTo>
                    <a:cubicBezTo>
                      <a:pt x="7" y="13"/>
                      <a:pt x="7" y="13"/>
                      <a:pt x="6" y="13"/>
                    </a:cubicBez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4" name="iS1ïďé"/>
              <p:cNvSpPr/>
              <p:nvPr/>
            </p:nvSpPr>
            <p:spPr bwMode="auto">
              <a:xfrm>
                <a:off x="5915026" y="3632200"/>
                <a:ext cx="80963" cy="114300"/>
              </a:xfrm>
              <a:custGeom>
                <a:avLst/>
                <a:gdLst>
                  <a:gd name="T0" fmla="*/ 0 w 16"/>
                  <a:gd name="T1" fmla="*/ 11 h 23"/>
                  <a:gd name="T2" fmla="*/ 0 w 16"/>
                  <a:gd name="T3" fmla="*/ 9 h 23"/>
                  <a:gd name="T4" fmla="*/ 4 w 16"/>
                  <a:gd name="T5" fmla="*/ 2 h 23"/>
                  <a:gd name="T6" fmla="*/ 8 w 16"/>
                  <a:gd name="T7" fmla="*/ 5 h 23"/>
                  <a:gd name="T8" fmla="*/ 8 w 16"/>
                  <a:gd name="T9" fmla="*/ 9 h 23"/>
                  <a:gd name="T10" fmla="*/ 13 w 16"/>
                  <a:gd name="T11" fmla="*/ 9 h 23"/>
                  <a:gd name="T12" fmla="*/ 16 w 16"/>
                  <a:gd name="T13" fmla="*/ 11 h 23"/>
                  <a:gd name="T14" fmla="*/ 16 w 16"/>
                  <a:gd name="T15" fmla="*/ 21 h 23"/>
                  <a:gd name="T16" fmla="*/ 13 w 16"/>
                  <a:gd name="T17" fmla="*/ 23 h 23"/>
                  <a:gd name="T18" fmla="*/ 3 w 16"/>
                  <a:gd name="T19" fmla="*/ 23 h 23"/>
                  <a:gd name="T20" fmla="*/ 2 w 16"/>
                  <a:gd name="T21" fmla="*/ 23 h 23"/>
                  <a:gd name="T22" fmla="*/ 1 w 16"/>
                  <a:gd name="T23" fmla="*/ 22 h 23"/>
                  <a:gd name="T24" fmla="*/ 0 w 16"/>
                  <a:gd name="T25" fmla="*/ 20 h 23"/>
                  <a:gd name="T26" fmla="*/ 0 w 1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0" y="11"/>
                    </a:moveTo>
                    <a:cubicBezTo>
                      <a:pt x="0" y="11"/>
                      <a:pt x="0" y="10"/>
                      <a:pt x="0" y="9"/>
                    </a:cubicBezTo>
                    <a:cubicBezTo>
                      <a:pt x="2" y="9"/>
                      <a:pt x="3" y="8"/>
                      <a:pt x="4" y="2"/>
                    </a:cubicBezTo>
                    <a:cubicBezTo>
                      <a:pt x="5" y="0"/>
                      <a:pt x="8" y="2"/>
                      <a:pt x="8" y="5"/>
                    </a:cubicBezTo>
                    <a:cubicBezTo>
                      <a:pt x="8" y="7"/>
                      <a:pt x="8" y="9"/>
                      <a:pt x="8" y="9"/>
                    </a:cubicBezTo>
                    <a:cubicBezTo>
                      <a:pt x="13" y="9"/>
                      <a:pt x="13" y="9"/>
                      <a:pt x="13" y="9"/>
                    </a:cubicBezTo>
                    <a:cubicBezTo>
                      <a:pt x="15" y="9"/>
                      <a:pt x="16" y="10"/>
                      <a:pt x="16" y="11"/>
                    </a:cubicBezTo>
                    <a:cubicBezTo>
                      <a:pt x="16" y="21"/>
                      <a:pt x="16" y="21"/>
                      <a:pt x="16" y="21"/>
                    </a:cubicBezTo>
                    <a:cubicBezTo>
                      <a:pt x="16" y="22"/>
                      <a:pt x="15" y="23"/>
                      <a:pt x="13" y="23"/>
                    </a:cubicBezTo>
                    <a:cubicBezTo>
                      <a:pt x="3" y="23"/>
                      <a:pt x="3" y="23"/>
                      <a:pt x="3" y="23"/>
                    </a:cubicBezTo>
                    <a:cubicBezTo>
                      <a:pt x="3" y="23"/>
                      <a:pt x="2" y="23"/>
                      <a:pt x="2" y="23"/>
                    </a:cubicBezTo>
                    <a:cubicBezTo>
                      <a:pt x="1" y="22"/>
                      <a:pt x="1" y="22"/>
                      <a:pt x="1" y="22"/>
                    </a:cubicBezTo>
                    <a:cubicBezTo>
                      <a:pt x="0" y="21"/>
                      <a:pt x="0" y="21"/>
                      <a:pt x="0" y="20"/>
                    </a:cubicBezTo>
                    <a:lnTo>
                      <a:pt x="0" y="11"/>
                    </a:lnTo>
                    <a:close/>
                  </a:path>
                </a:pathLst>
              </a:custGeom>
              <a:solidFill>
                <a:srgbClr val="FCFE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5" name="îṧļíḍe"/>
              <p:cNvSpPr/>
              <p:nvPr/>
            </p:nvSpPr>
            <p:spPr bwMode="auto">
              <a:xfrm>
                <a:off x="4781551" y="1393825"/>
                <a:ext cx="331788" cy="3349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6" name="iš1ïďè"/>
              <p:cNvSpPr/>
              <p:nvPr/>
            </p:nvSpPr>
            <p:spPr bwMode="auto">
              <a:xfrm>
                <a:off x="4841876" y="1454150"/>
                <a:ext cx="211138" cy="200025"/>
              </a:xfrm>
              <a:custGeom>
                <a:avLst/>
                <a:gdLst>
                  <a:gd name="T0" fmla="*/ 67 w 133"/>
                  <a:gd name="T1" fmla="*/ 0 h 126"/>
                  <a:gd name="T2" fmla="*/ 85 w 133"/>
                  <a:gd name="T3" fmla="*/ 41 h 126"/>
                  <a:gd name="T4" fmla="*/ 133 w 133"/>
                  <a:gd name="T5" fmla="*/ 47 h 126"/>
                  <a:gd name="T6" fmla="*/ 98 w 133"/>
                  <a:gd name="T7" fmla="*/ 78 h 126"/>
                  <a:gd name="T8" fmla="*/ 108 w 133"/>
                  <a:gd name="T9" fmla="*/ 126 h 126"/>
                  <a:gd name="T10" fmla="*/ 67 w 133"/>
                  <a:gd name="T11" fmla="*/ 104 h 126"/>
                  <a:gd name="T12" fmla="*/ 25 w 133"/>
                  <a:gd name="T13" fmla="*/ 126 h 126"/>
                  <a:gd name="T14" fmla="*/ 32 w 133"/>
                  <a:gd name="T15" fmla="*/ 78 h 126"/>
                  <a:gd name="T16" fmla="*/ 0 w 133"/>
                  <a:gd name="T17" fmla="*/ 47 h 126"/>
                  <a:gd name="T18" fmla="*/ 44 w 133"/>
                  <a:gd name="T19" fmla="*/ 41 h 126"/>
                  <a:gd name="T20" fmla="*/ 67 w 133"/>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6">
                    <a:moveTo>
                      <a:pt x="67" y="0"/>
                    </a:moveTo>
                    <a:lnTo>
                      <a:pt x="85" y="41"/>
                    </a:lnTo>
                    <a:lnTo>
                      <a:pt x="133" y="47"/>
                    </a:lnTo>
                    <a:lnTo>
                      <a:pt x="98" y="78"/>
                    </a:lnTo>
                    <a:lnTo>
                      <a:pt x="108" y="126"/>
                    </a:lnTo>
                    <a:lnTo>
                      <a:pt x="67" y="104"/>
                    </a:lnTo>
                    <a:lnTo>
                      <a:pt x="25" y="126"/>
                    </a:lnTo>
                    <a:lnTo>
                      <a:pt x="32" y="78"/>
                    </a:lnTo>
                    <a:lnTo>
                      <a:pt x="0" y="47"/>
                    </a:lnTo>
                    <a:lnTo>
                      <a:pt x="44" y="41"/>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7" name="işlîďè"/>
              <p:cNvSpPr/>
              <p:nvPr/>
            </p:nvSpPr>
            <p:spPr bwMode="auto">
              <a:xfrm>
                <a:off x="6356351" y="2555875"/>
                <a:ext cx="201613" cy="195263"/>
              </a:xfrm>
              <a:prstGeom prst="ellipse">
                <a:avLst/>
              </a:prstGeom>
              <a:solidFill>
                <a:srgbClr val="FFBA0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8" name="ísļîḑe"/>
              <p:cNvSpPr/>
              <p:nvPr/>
            </p:nvSpPr>
            <p:spPr bwMode="auto">
              <a:xfrm>
                <a:off x="6396038" y="2590800"/>
                <a:ext cx="125413" cy="119063"/>
              </a:xfrm>
              <a:custGeom>
                <a:avLst/>
                <a:gdLst>
                  <a:gd name="T0" fmla="*/ 38 w 79"/>
                  <a:gd name="T1" fmla="*/ 0 h 75"/>
                  <a:gd name="T2" fmla="*/ 51 w 79"/>
                  <a:gd name="T3" fmla="*/ 25 h 75"/>
                  <a:gd name="T4" fmla="*/ 79 w 79"/>
                  <a:gd name="T5" fmla="*/ 28 h 75"/>
                  <a:gd name="T6" fmla="*/ 57 w 79"/>
                  <a:gd name="T7" fmla="*/ 47 h 75"/>
                  <a:gd name="T8" fmla="*/ 64 w 79"/>
                  <a:gd name="T9" fmla="*/ 75 h 75"/>
                  <a:gd name="T10" fmla="*/ 38 w 79"/>
                  <a:gd name="T11" fmla="*/ 60 h 75"/>
                  <a:gd name="T12" fmla="*/ 13 w 79"/>
                  <a:gd name="T13" fmla="*/ 75 h 75"/>
                  <a:gd name="T14" fmla="*/ 19 w 79"/>
                  <a:gd name="T15" fmla="*/ 47 h 75"/>
                  <a:gd name="T16" fmla="*/ 0 w 79"/>
                  <a:gd name="T17" fmla="*/ 28 h 75"/>
                  <a:gd name="T18" fmla="*/ 26 w 79"/>
                  <a:gd name="T19" fmla="*/ 25 h 75"/>
                  <a:gd name="T20" fmla="*/ 38 w 79"/>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5">
                    <a:moveTo>
                      <a:pt x="38" y="0"/>
                    </a:moveTo>
                    <a:lnTo>
                      <a:pt x="51" y="25"/>
                    </a:lnTo>
                    <a:lnTo>
                      <a:pt x="79" y="28"/>
                    </a:lnTo>
                    <a:lnTo>
                      <a:pt x="57" y="47"/>
                    </a:lnTo>
                    <a:lnTo>
                      <a:pt x="64" y="75"/>
                    </a:lnTo>
                    <a:lnTo>
                      <a:pt x="38" y="60"/>
                    </a:lnTo>
                    <a:lnTo>
                      <a:pt x="13" y="75"/>
                    </a:lnTo>
                    <a:lnTo>
                      <a:pt x="19" y="47"/>
                    </a:lnTo>
                    <a:lnTo>
                      <a:pt x="0" y="28"/>
                    </a:lnTo>
                    <a:lnTo>
                      <a:pt x="26" y="25"/>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199" name="íş1îḑê"/>
              <p:cNvSpPr/>
              <p:nvPr/>
            </p:nvSpPr>
            <p:spPr bwMode="auto">
              <a:xfrm>
                <a:off x="4421188" y="4002088"/>
                <a:ext cx="265113" cy="246063"/>
              </a:xfrm>
              <a:custGeom>
                <a:avLst/>
                <a:gdLst>
                  <a:gd name="T0" fmla="*/ 45 w 53"/>
                  <a:gd name="T1" fmla="*/ 0 h 49"/>
                  <a:gd name="T2" fmla="*/ 8 w 53"/>
                  <a:gd name="T3" fmla="*/ 0 h 49"/>
                  <a:gd name="T4" fmla="*/ 0 w 53"/>
                  <a:gd name="T5" fmla="*/ 7 h 49"/>
                  <a:gd name="T6" fmla="*/ 0 w 53"/>
                  <a:gd name="T7" fmla="*/ 34 h 49"/>
                  <a:gd name="T8" fmla="*/ 8 w 53"/>
                  <a:gd name="T9" fmla="*/ 41 h 49"/>
                  <a:gd name="T10" fmla="*/ 21 w 53"/>
                  <a:gd name="T11" fmla="*/ 41 h 49"/>
                  <a:gd name="T12" fmla="*/ 26 w 53"/>
                  <a:gd name="T13" fmla="*/ 49 h 49"/>
                  <a:gd name="T14" fmla="*/ 32 w 53"/>
                  <a:gd name="T15" fmla="*/ 41 h 49"/>
                  <a:gd name="T16" fmla="*/ 45 w 53"/>
                  <a:gd name="T17" fmla="*/ 41 h 49"/>
                  <a:gd name="T18" fmla="*/ 53 w 53"/>
                  <a:gd name="T19" fmla="*/ 34 h 49"/>
                  <a:gd name="T20" fmla="*/ 53 w 53"/>
                  <a:gd name="T21" fmla="*/ 7 h 49"/>
                  <a:gd name="T22" fmla="*/ 45 w 53"/>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9">
                    <a:moveTo>
                      <a:pt x="45" y="0"/>
                    </a:moveTo>
                    <a:cubicBezTo>
                      <a:pt x="8" y="0"/>
                      <a:pt x="8" y="0"/>
                      <a:pt x="8" y="0"/>
                    </a:cubicBezTo>
                    <a:cubicBezTo>
                      <a:pt x="4" y="0"/>
                      <a:pt x="0" y="3"/>
                      <a:pt x="0" y="7"/>
                    </a:cubicBezTo>
                    <a:cubicBezTo>
                      <a:pt x="0" y="34"/>
                      <a:pt x="0" y="34"/>
                      <a:pt x="0" y="34"/>
                    </a:cubicBezTo>
                    <a:cubicBezTo>
                      <a:pt x="0" y="38"/>
                      <a:pt x="4" y="41"/>
                      <a:pt x="8" y="41"/>
                    </a:cubicBezTo>
                    <a:cubicBezTo>
                      <a:pt x="21" y="41"/>
                      <a:pt x="21" y="41"/>
                      <a:pt x="21" y="41"/>
                    </a:cubicBezTo>
                    <a:cubicBezTo>
                      <a:pt x="26" y="49"/>
                      <a:pt x="26" y="49"/>
                      <a:pt x="26" y="49"/>
                    </a:cubicBezTo>
                    <a:cubicBezTo>
                      <a:pt x="32" y="41"/>
                      <a:pt x="32" y="41"/>
                      <a:pt x="32" y="41"/>
                    </a:cubicBezTo>
                    <a:cubicBezTo>
                      <a:pt x="45" y="41"/>
                      <a:pt x="45" y="41"/>
                      <a:pt x="45" y="41"/>
                    </a:cubicBezTo>
                    <a:cubicBezTo>
                      <a:pt x="49" y="41"/>
                      <a:pt x="53" y="38"/>
                      <a:pt x="53" y="34"/>
                    </a:cubicBezTo>
                    <a:cubicBezTo>
                      <a:pt x="53" y="7"/>
                      <a:pt x="53" y="7"/>
                      <a:pt x="53" y="7"/>
                    </a:cubicBezTo>
                    <a:cubicBezTo>
                      <a:pt x="53" y="3"/>
                      <a:pt x="49" y="0"/>
                      <a:pt x="45"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00" name="ïSľïďê"/>
              <p:cNvSpPr/>
              <p:nvPr/>
            </p:nvSpPr>
            <p:spPr bwMode="auto">
              <a:xfrm>
                <a:off x="4486276" y="4048125"/>
                <a:ext cx="134938" cy="123825"/>
              </a:xfrm>
              <a:custGeom>
                <a:avLst/>
                <a:gdLst>
                  <a:gd name="T0" fmla="*/ 24 w 27"/>
                  <a:gd name="T1" fmla="*/ 3 h 25"/>
                  <a:gd name="T2" fmla="*/ 24 w 27"/>
                  <a:gd name="T3" fmla="*/ 3 h 25"/>
                  <a:gd name="T4" fmla="*/ 14 w 27"/>
                  <a:gd name="T5" fmla="*/ 3 h 25"/>
                  <a:gd name="T6" fmla="*/ 14 w 27"/>
                  <a:gd name="T7" fmla="*/ 3 h 25"/>
                  <a:gd name="T8" fmla="*/ 13 w 27"/>
                  <a:gd name="T9" fmla="*/ 3 h 25"/>
                  <a:gd name="T10" fmla="*/ 3 w 27"/>
                  <a:gd name="T11" fmla="*/ 3 h 25"/>
                  <a:gd name="T12" fmla="*/ 3 w 27"/>
                  <a:gd name="T13" fmla="*/ 3 h 25"/>
                  <a:gd name="T14" fmla="*/ 3 w 27"/>
                  <a:gd name="T15" fmla="*/ 14 h 25"/>
                  <a:gd name="T16" fmla="*/ 14 w 27"/>
                  <a:gd name="T17" fmla="*/ 25 h 25"/>
                  <a:gd name="T18" fmla="*/ 14 w 27"/>
                  <a:gd name="T19" fmla="*/ 25 h 25"/>
                  <a:gd name="T20" fmla="*/ 14 w 27"/>
                  <a:gd name="T21" fmla="*/ 25 h 25"/>
                  <a:gd name="T22" fmla="*/ 24 w 27"/>
                  <a:gd name="T23" fmla="*/ 14 h 25"/>
                  <a:gd name="T24" fmla="*/ 24 w 2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5">
                    <a:moveTo>
                      <a:pt x="24" y="3"/>
                    </a:moveTo>
                    <a:cubicBezTo>
                      <a:pt x="24" y="3"/>
                      <a:pt x="24" y="3"/>
                      <a:pt x="24" y="3"/>
                    </a:cubicBezTo>
                    <a:cubicBezTo>
                      <a:pt x="21" y="0"/>
                      <a:pt x="17" y="0"/>
                      <a:pt x="14" y="3"/>
                    </a:cubicBezTo>
                    <a:cubicBezTo>
                      <a:pt x="14" y="3"/>
                      <a:pt x="14" y="3"/>
                      <a:pt x="14" y="3"/>
                    </a:cubicBezTo>
                    <a:cubicBezTo>
                      <a:pt x="13" y="3"/>
                      <a:pt x="13" y="3"/>
                      <a:pt x="13" y="3"/>
                    </a:cubicBezTo>
                    <a:cubicBezTo>
                      <a:pt x="10" y="0"/>
                      <a:pt x="6" y="0"/>
                      <a:pt x="3" y="3"/>
                    </a:cubicBezTo>
                    <a:cubicBezTo>
                      <a:pt x="3" y="3"/>
                      <a:pt x="3" y="3"/>
                      <a:pt x="3" y="3"/>
                    </a:cubicBezTo>
                    <a:cubicBezTo>
                      <a:pt x="0" y="6"/>
                      <a:pt x="0" y="11"/>
                      <a:pt x="3" y="14"/>
                    </a:cubicBezTo>
                    <a:cubicBezTo>
                      <a:pt x="14" y="25"/>
                      <a:pt x="14" y="25"/>
                      <a:pt x="14" y="25"/>
                    </a:cubicBezTo>
                    <a:cubicBezTo>
                      <a:pt x="14" y="25"/>
                      <a:pt x="14" y="25"/>
                      <a:pt x="14" y="25"/>
                    </a:cubicBezTo>
                    <a:cubicBezTo>
                      <a:pt x="14" y="25"/>
                      <a:pt x="14" y="25"/>
                      <a:pt x="14" y="25"/>
                    </a:cubicBezTo>
                    <a:cubicBezTo>
                      <a:pt x="24" y="14"/>
                      <a:pt x="24" y="14"/>
                      <a:pt x="24" y="14"/>
                    </a:cubicBezTo>
                    <a:cubicBezTo>
                      <a:pt x="27" y="11"/>
                      <a:pt x="27" y="6"/>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01" name="îslîḍè"/>
              <p:cNvSpPr/>
              <p:nvPr/>
            </p:nvSpPr>
            <p:spPr bwMode="auto">
              <a:xfrm>
                <a:off x="6953251" y="1417638"/>
                <a:ext cx="306388" cy="285750"/>
              </a:xfrm>
              <a:custGeom>
                <a:avLst/>
                <a:gdLst>
                  <a:gd name="T0" fmla="*/ 52 w 61"/>
                  <a:gd name="T1" fmla="*/ 0 h 57"/>
                  <a:gd name="T2" fmla="*/ 9 w 61"/>
                  <a:gd name="T3" fmla="*/ 0 h 57"/>
                  <a:gd name="T4" fmla="*/ 0 w 61"/>
                  <a:gd name="T5" fmla="*/ 9 h 57"/>
                  <a:gd name="T6" fmla="*/ 0 w 61"/>
                  <a:gd name="T7" fmla="*/ 39 h 57"/>
                  <a:gd name="T8" fmla="*/ 9 w 61"/>
                  <a:gd name="T9" fmla="*/ 48 h 57"/>
                  <a:gd name="T10" fmla="*/ 24 w 61"/>
                  <a:gd name="T11" fmla="*/ 48 h 57"/>
                  <a:gd name="T12" fmla="*/ 30 w 61"/>
                  <a:gd name="T13" fmla="*/ 57 h 57"/>
                  <a:gd name="T14" fmla="*/ 37 w 61"/>
                  <a:gd name="T15" fmla="*/ 48 h 57"/>
                  <a:gd name="T16" fmla="*/ 52 w 61"/>
                  <a:gd name="T17" fmla="*/ 48 h 57"/>
                  <a:gd name="T18" fmla="*/ 61 w 61"/>
                  <a:gd name="T19" fmla="*/ 39 h 57"/>
                  <a:gd name="T20" fmla="*/ 61 w 61"/>
                  <a:gd name="T21" fmla="*/ 9 h 57"/>
                  <a:gd name="T22" fmla="*/ 52 w 6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7">
                    <a:moveTo>
                      <a:pt x="52" y="0"/>
                    </a:moveTo>
                    <a:cubicBezTo>
                      <a:pt x="9" y="0"/>
                      <a:pt x="9" y="0"/>
                      <a:pt x="9" y="0"/>
                    </a:cubicBezTo>
                    <a:cubicBezTo>
                      <a:pt x="4" y="0"/>
                      <a:pt x="0" y="4"/>
                      <a:pt x="0" y="9"/>
                    </a:cubicBezTo>
                    <a:cubicBezTo>
                      <a:pt x="0" y="39"/>
                      <a:pt x="0" y="39"/>
                      <a:pt x="0" y="39"/>
                    </a:cubicBezTo>
                    <a:cubicBezTo>
                      <a:pt x="0" y="44"/>
                      <a:pt x="4" y="48"/>
                      <a:pt x="9" y="48"/>
                    </a:cubicBezTo>
                    <a:cubicBezTo>
                      <a:pt x="24" y="48"/>
                      <a:pt x="24" y="48"/>
                      <a:pt x="24" y="48"/>
                    </a:cubicBezTo>
                    <a:cubicBezTo>
                      <a:pt x="30" y="57"/>
                      <a:pt x="30" y="57"/>
                      <a:pt x="30" y="57"/>
                    </a:cubicBezTo>
                    <a:cubicBezTo>
                      <a:pt x="37" y="48"/>
                      <a:pt x="37" y="48"/>
                      <a:pt x="37" y="48"/>
                    </a:cubicBezTo>
                    <a:cubicBezTo>
                      <a:pt x="52" y="48"/>
                      <a:pt x="52" y="48"/>
                      <a:pt x="52" y="48"/>
                    </a:cubicBezTo>
                    <a:cubicBezTo>
                      <a:pt x="57" y="48"/>
                      <a:pt x="61" y="44"/>
                      <a:pt x="61" y="39"/>
                    </a:cubicBezTo>
                    <a:cubicBezTo>
                      <a:pt x="61" y="9"/>
                      <a:pt x="61" y="9"/>
                      <a:pt x="61" y="9"/>
                    </a:cubicBezTo>
                    <a:cubicBezTo>
                      <a:pt x="61" y="4"/>
                      <a:pt x="57" y="0"/>
                      <a:pt x="52" y="0"/>
                    </a:cubicBezTo>
                    <a:close/>
                  </a:path>
                </a:pathLst>
              </a:custGeom>
              <a:solidFill>
                <a:srgbClr val="FF572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02" name="ïślíḍé"/>
              <p:cNvSpPr/>
              <p:nvPr/>
            </p:nvSpPr>
            <p:spPr bwMode="auto">
              <a:xfrm>
                <a:off x="7023101" y="1473200"/>
                <a:ext cx="160338" cy="139700"/>
              </a:xfrm>
              <a:custGeom>
                <a:avLst/>
                <a:gdLst>
                  <a:gd name="T0" fmla="*/ 29 w 32"/>
                  <a:gd name="T1" fmla="*/ 4 h 28"/>
                  <a:gd name="T2" fmla="*/ 29 w 32"/>
                  <a:gd name="T3" fmla="*/ 4 h 28"/>
                  <a:gd name="T4" fmla="*/ 16 w 32"/>
                  <a:gd name="T5" fmla="*/ 4 h 28"/>
                  <a:gd name="T6" fmla="*/ 16 w 32"/>
                  <a:gd name="T7" fmla="*/ 4 h 28"/>
                  <a:gd name="T8" fmla="*/ 16 w 32"/>
                  <a:gd name="T9" fmla="*/ 3 h 28"/>
                  <a:gd name="T10" fmla="*/ 4 w 32"/>
                  <a:gd name="T11" fmla="*/ 3 h 28"/>
                  <a:gd name="T12" fmla="*/ 4 w 32"/>
                  <a:gd name="T13" fmla="*/ 3 h 28"/>
                  <a:gd name="T14" fmla="*/ 4 w 32"/>
                  <a:gd name="T15" fmla="*/ 16 h 28"/>
                  <a:gd name="T16" fmla="*/ 16 w 32"/>
                  <a:gd name="T17" fmla="*/ 28 h 28"/>
                  <a:gd name="T18" fmla="*/ 16 w 32"/>
                  <a:gd name="T19" fmla="*/ 28 h 28"/>
                  <a:gd name="T20" fmla="*/ 16 w 32"/>
                  <a:gd name="T21" fmla="*/ 28 h 28"/>
                  <a:gd name="T22" fmla="*/ 29 w 32"/>
                  <a:gd name="T23" fmla="*/ 16 h 28"/>
                  <a:gd name="T24" fmla="*/ 29 w 32"/>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9" y="4"/>
                    </a:moveTo>
                    <a:cubicBezTo>
                      <a:pt x="29" y="4"/>
                      <a:pt x="29" y="4"/>
                      <a:pt x="29" y="4"/>
                    </a:cubicBezTo>
                    <a:cubicBezTo>
                      <a:pt x="25" y="0"/>
                      <a:pt x="20" y="0"/>
                      <a:pt x="16" y="4"/>
                    </a:cubicBezTo>
                    <a:cubicBezTo>
                      <a:pt x="16" y="4"/>
                      <a:pt x="16" y="4"/>
                      <a:pt x="16" y="4"/>
                    </a:cubicBezTo>
                    <a:cubicBezTo>
                      <a:pt x="16" y="3"/>
                      <a:pt x="16" y="3"/>
                      <a:pt x="16" y="3"/>
                    </a:cubicBezTo>
                    <a:cubicBezTo>
                      <a:pt x="13" y="0"/>
                      <a:pt x="7" y="0"/>
                      <a:pt x="4" y="3"/>
                    </a:cubicBezTo>
                    <a:cubicBezTo>
                      <a:pt x="4" y="3"/>
                      <a:pt x="4" y="3"/>
                      <a:pt x="4" y="3"/>
                    </a:cubicBezTo>
                    <a:cubicBezTo>
                      <a:pt x="0" y="7"/>
                      <a:pt x="0" y="12"/>
                      <a:pt x="4" y="16"/>
                    </a:cubicBezTo>
                    <a:cubicBezTo>
                      <a:pt x="16" y="28"/>
                      <a:pt x="16" y="28"/>
                      <a:pt x="16" y="28"/>
                    </a:cubicBezTo>
                    <a:cubicBezTo>
                      <a:pt x="16" y="28"/>
                      <a:pt x="16" y="28"/>
                      <a:pt x="16" y="28"/>
                    </a:cubicBezTo>
                    <a:cubicBezTo>
                      <a:pt x="16" y="28"/>
                      <a:pt x="16" y="28"/>
                      <a:pt x="16" y="28"/>
                    </a:cubicBezTo>
                    <a:cubicBezTo>
                      <a:pt x="29" y="16"/>
                      <a:pt x="29" y="16"/>
                      <a:pt x="29" y="16"/>
                    </a:cubicBezTo>
                    <a:cubicBezTo>
                      <a:pt x="32" y="13"/>
                      <a:pt x="32"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ïšliḓé"/>
          <p:cNvSpPr/>
          <p:nvPr/>
        </p:nvSpPr>
        <p:spPr>
          <a:xfrm>
            <a:off x="198120" y="1496060"/>
            <a:ext cx="8747125" cy="3409315"/>
          </a:xfrm>
          <a:prstGeom prst="rect">
            <a:avLst/>
          </a:prstGeom>
          <a:solidFill>
            <a:schemeClr val="bg1">
              <a:lumMod val="95000"/>
            </a:schemeClr>
          </a:solidFill>
          <a:ln w="19050">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800" b="1" dirty="0">
              <a:solidFill>
                <a:schemeClr val="lt1"/>
              </a:solidFill>
            </a:endParaRPr>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2" name="文本框 1"/>
          <p:cNvSpPr txBox="1"/>
          <p:nvPr/>
        </p:nvSpPr>
        <p:spPr>
          <a:xfrm>
            <a:off x="1024890" y="1510030"/>
            <a:ext cx="2011680" cy="368300"/>
          </a:xfrm>
          <a:prstGeom prst="rect">
            <a:avLst/>
          </a:prstGeom>
          <a:noFill/>
        </p:spPr>
        <p:txBody>
          <a:bodyPr wrap="none" rtlCol="0" anchor="t">
            <a:spAutoFit/>
          </a:bodyPr>
          <a:lstStyle/>
          <a:p>
            <a:r>
              <a:rPr lang="zh-CN" altLang="en-US" b="1" dirty="0">
                <a:latin typeface="Calibri" panose="020F0502020204030204" charset="0"/>
                <a:cs typeface="微软雅黑" panose="020B0503020204020204" pitchFamily="34" charset="-122"/>
                <a:sym typeface="+mn-ea"/>
              </a:rPr>
              <a:t>①</a:t>
            </a:r>
            <a:r>
              <a:rPr lang="zh-CN" altLang="en-US" b="1" dirty="0">
                <a:latin typeface="微软雅黑" panose="020B0503020204020204" pitchFamily="34" charset="-122"/>
                <a:cs typeface="微软雅黑" panose="020B0503020204020204" pitchFamily="34" charset="-122"/>
                <a:sym typeface="+mn-ea"/>
              </a:rPr>
              <a:t>直接触电的防护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6" name="文本框 5"/>
          <p:cNvSpPr txBox="1"/>
          <p:nvPr/>
        </p:nvSpPr>
        <p:spPr>
          <a:xfrm>
            <a:off x="1024890" y="1878330"/>
            <a:ext cx="5417820" cy="2553335"/>
          </a:xfrm>
          <a:prstGeom prst="rect">
            <a:avLst/>
          </a:prstGeom>
          <a:noFill/>
        </p:spPr>
        <p:txBody>
          <a:bodyPr wrap="square" rtlCol="0" anchor="t">
            <a:spAutoFit/>
          </a:bodyPr>
          <a:lstStyle/>
          <a:p>
            <a:pPr marL="285750" lvl="1" indent="0" algn="just" fontAlgn="auto">
              <a:lnSpc>
                <a:spcPts val="2400"/>
              </a:lnSpc>
              <a:buFont typeface="Wingdings" panose="05000000000000000000" charset="0"/>
              <a:buChar char="p"/>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绝缘</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0" lvl="2" indent="0" algn="just" fontAlgn="auto">
              <a:lnSpc>
                <a:spcPts val="24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用绝缘材料把带电体封闭起来，借以隔离带电体或不同点位的导体，使电流能按一定的通路流通的技术措施</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just" fontAlgn="auto">
              <a:lnSpc>
                <a:spcPts val="2400"/>
              </a:lnSpc>
              <a:buFont typeface="Wingdings" panose="05000000000000000000" charset="0"/>
              <a:buChar char="p"/>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屏护与间距</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0" lvl="2" indent="0" algn="just" fontAlgn="auto">
              <a:lnSpc>
                <a:spcPts val="24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遮栏、护罩、护盖、箱</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匣</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等将带电体同外界隔绝</a:t>
            </a:r>
            <a:endParaRPr lang="en-US"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just" fontAlgn="auto">
              <a:lnSpc>
                <a:spcPts val="2400"/>
              </a:lnSpc>
              <a:buFont typeface="Wingdings" panose="05000000000000000000" charset="0"/>
              <a:buChar char="p"/>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电气安全用具</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just" fontAlgn="auto">
              <a:lnSpc>
                <a:spcPts val="2400"/>
              </a:lnSpc>
              <a:buFont typeface="Wingdings" panose="05000000000000000000" charset="0"/>
              <a:buChar char="p"/>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绝缘安全用具、电压和电流指示器、登高安全用具、检修工作中的临时接地线、遮栏和标志牌等</a:t>
            </a:r>
          </a:p>
        </p:txBody>
      </p:sp>
      <p:grpSp>
        <p:nvGrpSpPr>
          <p:cNvPr id="28" name="组合 27"/>
          <p:cNvGrpSpPr/>
          <p:nvPr/>
        </p:nvGrpSpPr>
        <p:grpSpPr>
          <a:xfrm>
            <a:off x="6443345" y="873125"/>
            <a:ext cx="2501900" cy="3723005"/>
            <a:chOff x="5244" y="6026"/>
            <a:chExt cx="3940" cy="5863"/>
          </a:xfrm>
        </p:grpSpPr>
        <p:grpSp>
          <p:nvGrpSpPr>
            <p:cNvPr id="8" name="ïşlîḓe"/>
            <p:cNvGrpSpPr/>
            <p:nvPr/>
          </p:nvGrpSpPr>
          <p:grpSpPr>
            <a:xfrm>
              <a:off x="5244" y="6026"/>
              <a:ext cx="3940" cy="5863"/>
              <a:chOff x="4216926" y="613739"/>
              <a:chExt cx="3786431" cy="5634456"/>
            </a:xfrm>
          </p:grpSpPr>
          <p:grpSp>
            <p:nvGrpSpPr>
              <p:cNvPr id="12" name="îŝḻiḋê"/>
              <p:cNvGrpSpPr/>
              <p:nvPr/>
            </p:nvGrpSpPr>
            <p:grpSpPr bwMode="auto">
              <a:xfrm>
                <a:off x="4216926" y="613739"/>
                <a:ext cx="3786431" cy="5634456"/>
                <a:chOff x="10384628" y="3885407"/>
                <a:chExt cx="4356899" cy="6483350"/>
              </a:xfrm>
              <a:effectLst/>
            </p:grpSpPr>
            <p:sp>
              <p:nvSpPr>
                <p:cNvPr id="21" name="iṡľiḑê"/>
                <p:cNvSpPr/>
                <p:nvPr/>
              </p:nvSpPr>
              <p:spPr bwMode="auto">
                <a:xfrm>
                  <a:off x="10384628" y="3885407"/>
                  <a:ext cx="4343402" cy="6483350"/>
                </a:xfrm>
                <a:custGeom>
                  <a:avLst/>
                  <a:gdLst>
                    <a:gd name="T0" fmla="*/ 12066 w 12067"/>
                    <a:gd name="T1" fmla="*/ 17195 h 18009"/>
                    <a:gd name="T2" fmla="*/ 11253 w 12067"/>
                    <a:gd name="T3" fmla="*/ 18008 h 18009"/>
                    <a:gd name="T4" fmla="*/ 813 w 12067"/>
                    <a:gd name="T5" fmla="*/ 18008 h 18009"/>
                    <a:gd name="T6" fmla="*/ 0 w 12067"/>
                    <a:gd name="T7" fmla="*/ 17195 h 18009"/>
                    <a:gd name="T8" fmla="*/ 0 w 12067"/>
                    <a:gd name="T9" fmla="*/ 813 h 18009"/>
                    <a:gd name="T10" fmla="*/ 813 w 12067"/>
                    <a:gd name="T11" fmla="*/ 0 h 18009"/>
                    <a:gd name="T12" fmla="*/ 11253 w 12067"/>
                    <a:gd name="T13" fmla="*/ 0 h 18009"/>
                    <a:gd name="T14" fmla="*/ 12066 w 12067"/>
                    <a:gd name="T15" fmla="*/ 813 h 18009"/>
                    <a:gd name="T16" fmla="*/ 12066 w 12067"/>
                    <a:gd name="T17" fmla="*/ 17195 h 18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67"/>
                    <a:gd name="T28" fmla="*/ 0 h 18009"/>
                    <a:gd name="T29" fmla="*/ 12067 w 12067"/>
                    <a:gd name="T30" fmla="*/ 18009 h 18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67" h="18009">
                      <a:moveTo>
                        <a:pt x="12066" y="17195"/>
                      </a:moveTo>
                      <a:cubicBezTo>
                        <a:pt x="12066" y="17644"/>
                        <a:pt x="11702" y="18008"/>
                        <a:pt x="11253" y="18008"/>
                      </a:cubicBezTo>
                      <a:lnTo>
                        <a:pt x="813" y="18008"/>
                      </a:lnTo>
                      <a:cubicBezTo>
                        <a:pt x="364" y="18008"/>
                        <a:pt x="0" y="17644"/>
                        <a:pt x="0" y="17195"/>
                      </a:cubicBezTo>
                      <a:lnTo>
                        <a:pt x="0" y="813"/>
                      </a:lnTo>
                      <a:cubicBezTo>
                        <a:pt x="0" y="364"/>
                        <a:pt x="364" y="0"/>
                        <a:pt x="813" y="0"/>
                      </a:cubicBezTo>
                      <a:lnTo>
                        <a:pt x="11253" y="0"/>
                      </a:lnTo>
                      <a:cubicBezTo>
                        <a:pt x="11702" y="0"/>
                        <a:pt x="12066" y="364"/>
                        <a:pt x="12066" y="813"/>
                      </a:cubicBezTo>
                      <a:lnTo>
                        <a:pt x="12066" y="17195"/>
                      </a:lnTo>
                    </a:path>
                  </a:pathLst>
                </a:custGeom>
                <a:solidFill>
                  <a:schemeClr val="tx2">
                    <a:lumMod val="50000"/>
                  </a:schemeClr>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2" name="îśľîde"/>
                <p:cNvSpPr/>
                <p:nvPr/>
              </p:nvSpPr>
              <p:spPr bwMode="auto">
                <a:xfrm>
                  <a:off x="12573000" y="4162425"/>
                  <a:ext cx="61913" cy="63500"/>
                </a:xfrm>
                <a:custGeom>
                  <a:avLst/>
                  <a:gdLst>
                    <a:gd name="T0" fmla="*/ 86 w 174"/>
                    <a:gd name="T1" fmla="*/ 174 h 175"/>
                    <a:gd name="T2" fmla="*/ 0 w 174"/>
                    <a:gd name="T3" fmla="*/ 87 h 175"/>
                    <a:gd name="T4" fmla="*/ 86 w 174"/>
                    <a:gd name="T5" fmla="*/ 0 h 175"/>
                    <a:gd name="T6" fmla="*/ 173 w 174"/>
                    <a:gd name="T7" fmla="*/ 87 h 175"/>
                    <a:gd name="T8" fmla="*/ 86 w 174"/>
                    <a:gd name="T9" fmla="*/ 174 h 175"/>
                    <a:gd name="T10" fmla="*/ 0 60000 65536"/>
                    <a:gd name="T11" fmla="*/ 0 60000 65536"/>
                    <a:gd name="T12" fmla="*/ 0 60000 65536"/>
                    <a:gd name="T13" fmla="*/ 0 60000 65536"/>
                    <a:gd name="T14" fmla="*/ 0 60000 65536"/>
                    <a:gd name="T15" fmla="*/ 0 w 174"/>
                    <a:gd name="T16" fmla="*/ 0 h 175"/>
                    <a:gd name="T17" fmla="*/ 174 w 174"/>
                    <a:gd name="T18" fmla="*/ 175 h 175"/>
                  </a:gdLst>
                  <a:ahLst/>
                  <a:cxnLst>
                    <a:cxn ang="T10">
                      <a:pos x="T0" y="T1"/>
                    </a:cxn>
                    <a:cxn ang="T11">
                      <a:pos x="T2" y="T3"/>
                    </a:cxn>
                    <a:cxn ang="T12">
                      <a:pos x="T4" y="T5"/>
                    </a:cxn>
                    <a:cxn ang="T13">
                      <a:pos x="T6" y="T7"/>
                    </a:cxn>
                    <a:cxn ang="T14">
                      <a:pos x="T8" y="T9"/>
                    </a:cxn>
                  </a:cxnLst>
                  <a:rect l="T15" t="T16" r="T17" b="T18"/>
                  <a:pathLst>
                    <a:path w="174" h="175">
                      <a:moveTo>
                        <a:pt x="86" y="174"/>
                      </a:moveTo>
                      <a:cubicBezTo>
                        <a:pt x="39" y="174"/>
                        <a:pt x="0" y="135"/>
                        <a:pt x="0" y="87"/>
                      </a:cubicBezTo>
                      <a:cubicBezTo>
                        <a:pt x="0" y="39"/>
                        <a:pt x="39" y="0"/>
                        <a:pt x="86" y="0"/>
                      </a:cubicBezTo>
                      <a:cubicBezTo>
                        <a:pt x="134" y="0"/>
                        <a:pt x="173" y="39"/>
                        <a:pt x="173" y="87"/>
                      </a:cubicBezTo>
                      <a:cubicBezTo>
                        <a:pt x="173" y="135"/>
                        <a:pt x="134" y="174"/>
                        <a:pt x="86" y="174"/>
                      </a:cubicBezTo>
                    </a:path>
                  </a:pathLst>
                </a:custGeom>
                <a:solidFill>
                  <a:srgbClr val="FFFFFF"/>
                </a:solidFill>
                <a:ln>
                  <a:noFill/>
                </a:ln>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3" name="iṣļîḑé"/>
                <p:cNvSpPr/>
                <p:nvPr/>
              </p:nvSpPr>
              <p:spPr bwMode="auto">
                <a:xfrm>
                  <a:off x="12372975" y="9901238"/>
                  <a:ext cx="333375" cy="333375"/>
                </a:xfrm>
                <a:custGeom>
                  <a:avLst/>
                  <a:gdLst>
                    <a:gd name="T0" fmla="*/ 463 w 925"/>
                    <a:gd name="T1" fmla="*/ 925 h 926"/>
                    <a:gd name="T2" fmla="*/ 0 w 925"/>
                    <a:gd name="T3" fmla="*/ 463 h 926"/>
                    <a:gd name="T4" fmla="*/ 463 w 925"/>
                    <a:gd name="T5" fmla="*/ 0 h 926"/>
                    <a:gd name="T6" fmla="*/ 924 w 925"/>
                    <a:gd name="T7" fmla="*/ 463 h 926"/>
                    <a:gd name="T8" fmla="*/ 463 w 925"/>
                    <a:gd name="T9" fmla="*/ 925 h 926"/>
                    <a:gd name="T10" fmla="*/ 0 60000 65536"/>
                    <a:gd name="T11" fmla="*/ 0 60000 65536"/>
                    <a:gd name="T12" fmla="*/ 0 60000 65536"/>
                    <a:gd name="T13" fmla="*/ 0 60000 65536"/>
                    <a:gd name="T14" fmla="*/ 0 60000 65536"/>
                    <a:gd name="T15" fmla="*/ 0 w 925"/>
                    <a:gd name="T16" fmla="*/ 0 h 926"/>
                    <a:gd name="T17" fmla="*/ 925 w 925"/>
                    <a:gd name="T18" fmla="*/ 926 h 926"/>
                  </a:gdLst>
                  <a:ahLst/>
                  <a:cxnLst>
                    <a:cxn ang="T10">
                      <a:pos x="T0" y="T1"/>
                    </a:cxn>
                    <a:cxn ang="T11">
                      <a:pos x="T2" y="T3"/>
                    </a:cxn>
                    <a:cxn ang="T12">
                      <a:pos x="T4" y="T5"/>
                    </a:cxn>
                    <a:cxn ang="T13">
                      <a:pos x="T6" y="T7"/>
                    </a:cxn>
                    <a:cxn ang="T14">
                      <a:pos x="T8" y="T9"/>
                    </a:cxn>
                  </a:cxnLst>
                  <a:rect l="T15" t="T16" r="T17" b="T18"/>
                  <a:pathLst>
                    <a:path w="925" h="926">
                      <a:moveTo>
                        <a:pt x="463" y="925"/>
                      </a:moveTo>
                      <a:cubicBezTo>
                        <a:pt x="207" y="925"/>
                        <a:pt x="0" y="718"/>
                        <a:pt x="0" y="463"/>
                      </a:cubicBezTo>
                      <a:cubicBezTo>
                        <a:pt x="0" y="207"/>
                        <a:pt x="207" y="0"/>
                        <a:pt x="463" y="0"/>
                      </a:cubicBezTo>
                      <a:cubicBezTo>
                        <a:pt x="717" y="0"/>
                        <a:pt x="924" y="207"/>
                        <a:pt x="924" y="463"/>
                      </a:cubicBezTo>
                      <a:cubicBezTo>
                        <a:pt x="924" y="718"/>
                        <a:pt x="717" y="925"/>
                        <a:pt x="463" y="925"/>
                      </a:cubicBezTo>
                    </a:path>
                  </a:pathLst>
                </a:custGeom>
                <a:solidFill>
                  <a:srgbClr val="FFFFFF"/>
                </a:solidFill>
                <a:ln>
                  <a:noFill/>
                </a:ln>
              </p:spPr>
              <p:txBody>
                <a:bodyPr wrap="square" lIns="91440" tIns="45720" rIns="91440" bIns="45720" anchor="ctr">
                  <a:normAutofit fontScale="4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4" name="ïśļiḑe"/>
                <p:cNvSpPr/>
                <p:nvPr/>
              </p:nvSpPr>
              <p:spPr bwMode="auto">
                <a:xfrm>
                  <a:off x="12476163" y="10001250"/>
                  <a:ext cx="128587" cy="131763"/>
                </a:xfrm>
                <a:custGeom>
                  <a:avLst/>
                  <a:gdLst>
                    <a:gd name="T0" fmla="*/ 73 w 355"/>
                    <a:gd name="T1" fmla="*/ 30 h 367"/>
                    <a:gd name="T2" fmla="*/ 30 w 355"/>
                    <a:gd name="T3" fmla="*/ 73 h 367"/>
                    <a:gd name="T4" fmla="*/ 30 w 355"/>
                    <a:gd name="T5" fmla="*/ 293 h 367"/>
                    <a:gd name="T6" fmla="*/ 73 w 355"/>
                    <a:gd name="T7" fmla="*/ 335 h 367"/>
                    <a:gd name="T8" fmla="*/ 281 w 355"/>
                    <a:gd name="T9" fmla="*/ 335 h 367"/>
                    <a:gd name="T10" fmla="*/ 324 w 355"/>
                    <a:gd name="T11" fmla="*/ 293 h 367"/>
                    <a:gd name="T12" fmla="*/ 324 w 355"/>
                    <a:gd name="T13" fmla="*/ 73 h 367"/>
                    <a:gd name="T14" fmla="*/ 281 w 355"/>
                    <a:gd name="T15" fmla="*/ 30 h 367"/>
                    <a:gd name="T16" fmla="*/ 73 w 355"/>
                    <a:gd name="T17" fmla="*/ 30 h 367"/>
                    <a:gd name="T18" fmla="*/ 73 w 355"/>
                    <a:gd name="T19" fmla="*/ 366 h 367"/>
                    <a:gd name="T20" fmla="*/ 0 w 355"/>
                    <a:gd name="T21" fmla="*/ 293 h 367"/>
                    <a:gd name="T22" fmla="*/ 0 w 355"/>
                    <a:gd name="T23" fmla="*/ 73 h 367"/>
                    <a:gd name="T24" fmla="*/ 73 w 355"/>
                    <a:gd name="T25" fmla="*/ 0 h 367"/>
                    <a:gd name="T26" fmla="*/ 281 w 355"/>
                    <a:gd name="T27" fmla="*/ 0 h 367"/>
                    <a:gd name="T28" fmla="*/ 354 w 355"/>
                    <a:gd name="T29" fmla="*/ 73 h 367"/>
                    <a:gd name="T30" fmla="*/ 354 w 355"/>
                    <a:gd name="T31" fmla="*/ 293 h 367"/>
                    <a:gd name="T32" fmla="*/ 281 w 355"/>
                    <a:gd name="T33" fmla="*/ 366 h 367"/>
                    <a:gd name="T34" fmla="*/ 73 w 355"/>
                    <a:gd name="T35" fmla="*/ 366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
                    <a:gd name="T55" fmla="*/ 0 h 367"/>
                    <a:gd name="T56" fmla="*/ 355 w 355"/>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 h="367">
                      <a:moveTo>
                        <a:pt x="73" y="30"/>
                      </a:moveTo>
                      <a:cubicBezTo>
                        <a:pt x="49" y="30"/>
                        <a:pt x="30" y="50"/>
                        <a:pt x="30" y="73"/>
                      </a:cubicBezTo>
                      <a:lnTo>
                        <a:pt x="30" y="293"/>
                      </a:lnTo>
                      <a:cubicBezTo>
                        <a:pt x="30" y="316"/>
                        <a:pt x="49" y="335"/>
                        <a:pt x="73" y="335"/>
                      </a:cubicBezTo>
                      <a:lnTo>
                        <a:pt x="281" y="335"/>
                      </a:lnTo>
                      <a:cubicBezTo>
                        <a:pt x="305" y="335"/>
                        <a:pt x="324" y="316"/>
                        <a:pt x="324" y="293"/>
                      </a:cubicBezTo>
                      <a:lnTo>
                        <a:pt x="324" y="73"/>
                      </a:lnTo>
                      <a:cubicBezTo>
                        <a:pt x="324" y="50"/>
                        <a:pt x="305" y="30"/>
                        <a:pt x="281" y="30"/>
                      </a:cubicBezTo>
                      <a:lnTo>
                        <a:pt x="73" y="30"/>
                      </a:lnTo>
                      <a:close/>
                      <a:moveTo>
                        <a:pt x="73" y="366"/>
                      </a:moveTo>
                      <a:cubicBezTo>
                        <a:pt x="33" y="366"/>
                        <a:pt x="0" y="333"/>
                        <a:pt x="0" y="293"/>
                      </a:cubicBezTo>
                      <a:lnTo>
                        <a:pt x="0" y="73"/>
                      </a:lnTo>
                      <a:cubicBezTo>
                        <a:pt x="0" y="33"/>
                        <a:pt x="33" y="0"/>
                        <a:pt x="73" y="0"/>
                      </a:cubicBezTo>
                      <a:lnTo>
                        <a:pt x="281" y="0"/>
                      </a:lnTo>
                      <a:cubicBezTo>
                        <a:pt x="322" y="0"/>
                        <a:pt x="354" y="33"/>
                        <a:pt x="354" y="73"/>
                      </a:cubicBezTo>
                      <a:lnTo>
                        <a:pt x="354" y="293"/>
                      </a:lnTo>
                      <a:cubicBezTo>
                        <a:pt x="354" y="333"/>
                        <a:pt x="322" y="366"/>
                        <a:pt x="281" y="366"/>
                      </a:cubicBezTo>
                      <a:lnTo>
                        <a:pt x="73" y="366"/>
                      </a:lnTo>
                      <a:close/>
                    </a:path>
                  </a:pathLst>
                </a:custGeom>
                <a:solidFill>
                  <a:schemeClr val="tx2">
                    <a:lumMod val="75000"/>
                  </a:schemeClr>
                </a:solidFill>
                <a:ln>
                  <a:noFill/>
                </a:ln>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5" name="íSḻídé"/>
                <p:cNvSpPr/>
                <p:nvPr/>
              </p:nvSpPr>
              <p:spPr bwMode="auto">
                <a:xfrm>
                  <a:off x="14714539" y="4970462"/>
                  <a:ext cx="26988" cy="371475"/>
                </a:xfrm>
                <a:custGeom>
                  <a:avLst/>
                  <a:gdLst>
                    <a:gd name="T0" fmla="*/ 0 w 75"/>
                    <a:gd name="T1" fmla="*/ 51 h 1030"/>
                    <a:gd name="T2" fmla="*/ 37 w 75"/>
                    <a:gd name="T3" fmla="*/ 0 h 1030"/>
                    <a:gd name="T4" fmla="*/ 74 w 75"/>
                    <a:gd name="T5" fmla="*/ 51 h 1030"/>
                    <a:gd name="T6" fmla="*/ 74 w 75"/>
                    <a:gd name="T7" fmla="*/ 978 h 1030"/>
                    <a:gd name="T8" fmla="*/ 37 w 75"/>
                    <a:gd name="T9" fmla="*/ 1029 h 1030"/>
                    <a:gd name="T10" fmla="*/ 0 w 75"/>
                    <a:gd name="T11" fmla="*/ 978 h 1030"/>
                    <a:gd name="T12" fmla="*/ 0 w 75"/>
                    <a:gd name="T13" fmla="*/ 51 h 1030"/>
                    <a:gd name="T14" fmla="*/ 0 60000 65536"/>
                    <a:gd name="T15" fmla="*/ 0 60000 65536"/>
                    <a:gd name="T16" fmla="*/ 0 60000 65536"/>
                    <a:gd name="T17" fmla="*/ 0 60000 65536"/>
                    <a:gd name="T18" fmla="*/ 0 60000 65536"/>
                    <a:gd name="T19" fmla="*/ 0 60000 65536"/>
                    <a:gd name="T20" fmla="*/ 0 60000 65536"/>
                    <a:gd name="T21" fmla="*/ 0 w 75"/>
                    <a:gd name="T22" fmla="*/ 0 h 1030"/>
                    <a:gd name="T23" fmla="*/ 75 w 75"/>
                    <a:gd name="T24" fmla="*/ 1030 h 1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30">
                      <a:moveTo>
                        <a:pt x="0" y="51"/>
                      </a:moveTo>
                      <a:cubicBezTo>
                        <a:pt x="0" y="23"/>
                        <a:pt x="17" y="0"/>
                        <a:pt x="37" y="0"/>
                      </a:cubicBezTo>
                      <a:cubicBezTo>
                        <a:pt x="57" y="0"/>
                        <a:pt x="74" y="23"/>
                        <a:pt x="74" y="51"/>
                      </a:cubicBezTo>
                      <a:lnTo>
                        <a:pt x="74" y="978"/>
                      </a:lnTo>
                      <a:cubicBezTo>
                        <a:pt x="74" y="1006"/>
                        <a:pt x="57" y="1029"/>
                        <a:pt x="37" y="1029"/>
                      </a:cubicBezTo>
                      <a:cubicBezTo>
                        <a:pt x="17" y="1029"/>
                        <a:pt x="0" y="1006"/>
                        <a:pt x="0" y="978"/>
                      </a:cubicBezTo>
                      <a:lnTo>
                        <a:pt x="0" y="51"/>
                      </a:lnTo>
                    </a:path>
                  </a:pathLst>
                </a:custGeom>
                <a:solidFill>
                  <a:srgbClr val="000000"/>
                </a:solidFill>
                <a:ln>
                  <a:noFill/>
                </a:ln>
              </p:spPr>
              <p:txBody>
                <a:bodyPr wrap="square" lIns="91440" tIns="45720" rIns="91440" bIns="45720" anchor="ctr">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6" name="ïşḷîḋe"/>
                <p:cNvSpPr/>
                <p:nvPr/>
              </p:nvSpPr>
              <p:spPr bwMode="auto">
                <a:xfrm>
                  <a:off x="14714538" y="5411788"/>
                  <a:ext cx="26987" cy="369887"/>
                </a:xfrm>
                <a:custGeom>
                  <a:avLst/>
                  <a:gdLst>
                    <a:gd name="T0" fmla="*/ 0 w 75"/>
                    <a:gd name="T1" fmla="*/ 50 h 1029"/>
                    <a:gd name="T2" fmla="*/ 37 w 75"/>
                    <a:gd name="T3" fmla="*/ 0 h 1029"/>
                    <a:gd name="T4" fmla="*/ 74 w 75"/>
                    <a:gd name="T5" fmla="*/ 50 h 1029"/>
                    <a:gd name="T6" fmla="*/ 74 w 75"/>
                    <a:gd name="T7" fmla="*/ 978 h 1029"/>
                    <a:gd name="T8" fmla="*/ 37 w 75"/>
                    <a:gd name="T9" fmla="*/ 1028 h 1029"/>
                    <a:gd name="T10" fmla="*/ 0 w 75"/>
                    <a:gd name="T11" fmla="*/ 978 h 1029"/>
                    <a:gd name="T12" fmla="*/ 0 w 75"/>
                    <a:gd name="T13" fmla="*/ 50 h 1029"/>
                    <a:gd name="T14" fmla="*/ 0 60000 65536"/>
                    <a:gd name="T15" fmla="*/ 0 60000 65536"/>
                    <a:gd name="T16" fmla="*/ 0 60000 65536"/>
                    <a:gd name="T17" fmla="*/ 0 60000 65536"/>
                    <a:gd name="T18" fmla="*/ 0 60000 65536"/>
                    <a:gd name="T19" fmla="*/ 0 60000 65536"/>
                    <a:gd name="T20" fmla="*/ 0 60000 65536"/>
                    <a:gd name="T21" fmla="*/ 0 w 75"/>
                    <a:gd name="T22" fmla="*/ 0 h 1029"/>
                    <a:gd name="T23" fmla="*/ 75 w 75"/>
                    <a:gd name="T24" fmla="*/ 1029 h 10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29">
                      <a:moveTo>
                        <a:pt x="0" y="50"/>
                      </a:moveTo>
                      <a:cubicBezTo>
                        <a:pt x="0" y="23"/>
                        <a:pt x="17" y="0"/>
                        <a:pt x="37" y="0"/>
                      </a:cubicBezTo>
                      <a:cubicBezTo>
                        <a:pt x="57" y="0"/>
                        <a:pt x="74" y="23"/>
                        <a:pt x="74" y="50"/>
                      </a:cubicBezTo>
                      <a:lnTo>
                        <a:pt x="74" y="978"/>
                      </a:lnTo>
                      <a:cubicBezTo>
                        <a:pt x="74" y="1006"/>
                        <a:pt x="57" y="1028"/>
                        <a:pt x="37" y="1028"/>
                      </a:cubicBezTo>
                      <a:cubicBezTo>
                        <a:pt x="17" y="1028"/>
                        <a:pt x="0" y="1006"/>
                        <a:pt x="0" y="978"/>
                      </a:cubicBezTo>
                      <a:lnTo>
                        <a:pt x="0" y="50"/>
                      </a:lnTo>
                    </a:path>
                  </a:pathLst>
                </a:custGeom>
                <a:solidFill>
                  <a:srgbClr val="000000"/>
                </a:solidFill>
                <a:ln>
                  <a:noFill/>
                </a:ln>
              </p:spPr>
              <p:txBody>
                <a:bodyPr wrap="square" lIns="91440" tIns="45720" rIns="91440" bIns="45720" anchor="ctr">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27" name="íṣḻíḓè"/>
              <p:cNvSpPr/>
              <p:nvPr/>
            </p:nvSpPr>
            <p:spPr>
              <a:xfrm>
                <a:off x="4349644" y="1039191"/>
                <a:ext cx="3492713" cy="467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grpSp>
        <p:pic>
          <p:nvPicPr>
            <p:cNvPr id="7" name="图片 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flipH="1">
              <a:off x="5563" y="6744"/>
              <a:ext cx="3376" cy="4312"/>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ïšliḓé"/>
          <p:cNvSpPr/>
          <p:nvPr/>
        </p:nvSpPr>
        <p:spPr>
          <a:xfrm>
            <a:off x="198120" y="1496060"/>
            <a:ext cx="8747125" cy="3409315"/>
          </a:xfrm>
          <a:prstGeom prst="rect">
            <a:avLst/>
          </a:prstGeom>
          <a:solidFill>
            <a:schemeClr val="bg1">
              <a:lumMod val="95000"/>
            </a:schemeClr>
          </a:solidFill>
          <a:ln w="19050">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800" b="1" dirty="0">
              <a:solidFill>
                <a:schemeClr val="lt1"/>
              </a:solidFill>
            </a:endParaRPr>
          </a:p>
        </p:txBody>
      </p:sp>
      <p:grpSp>
        <p:nvGrpSpPr>
          <p:cNvPr id="14" name="组合 13"/>
          <p:cNvGrpSpPr/>
          <p:nvPr/>
        </p:nvGrpSpPr>
        <p:grpSpPr>
          <a:xfrm>
            <a:off x="1838325" y="1530350"/>
            <a:ext cx="7011670" cy="3373699"/>
            <a:chOff x="795" y="1538"/>
            <a:chExt cx="12110" cy="5827"/>
          </a:xfrm>
        </p:grpSpPr>
        <p:sp>
          <p:nvSpPr>
            <p:cNvPr id="15" name="i$ļïḋè"/>
            <p:cNvSpPr/>
            <p:nvPr/>
          </p:nvSpPr>
          <p:spPr bwMode="auto">
            <a:xfrm>
              <a:off x="9743" y="3175"/>
              <a:ext cx="1132" cy="1133"/>
            </a:xfrm>
            <a:custGeom>
              <a:avLst/>
              <a:gdLst>
                <a:gd name="T0" fmla="*/ 1062003 w 21600"/>
                <a:gd name="T1" fmla="*/ 1061942 h 21600"/>
                <a:gd name="T2" fmla="*/ 1062003 w 21600"/>
                <a:gd name="T3" fmla="*/ 1061942 h 21600"/>
                <a:gd name="T4" fmla="*/ 1062003 w 21600"/>
                <a:gd name="T5" fmla="*/ 1061942 h 21600"/>
                <a:gd name="T6" fmla="*/ 1062003 w 21600"/>
                <a:gd name="T7" fmla="*/ 10619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73074" name="iṥlíḓè"/>
            <p:cNvSpPr/>
            <p:nvPr/>
          </p:nvSpPr>
          <p:spPr>
            <a:xfrm rot="21376337">
              <a:off x="10146" y="2078"/>
              <a:ext cx="1079" cy="1080"/>
            </a:xfrm>
            <a:custGeom>
              <a:avLst/>
              <a:gdLst/>
              <a:ahLst/>
              <a:cxnLst>
                <a:cxn ang="0">
                  <a:pos x="9658" y="1796"/>
                </a:cxn>
                <a:cxn ang="0">
                  <a:pos x="7462" y="472"/>
                </a:cxn>
                <a:cxn ang="0">
                  <a:pos x="6272" y="2938"/>
                </a:cxn>
                <a:cxn ang="0">
                  <a:pos x="3806" y="2506"/>
                </a:cxn>
                <a:cxn ang="0">
                  <a:pos x="3636" y="5238"/>
                </a:cxn>
                <a:cxn ang="0">
                  <a:pos x="1162" y="5823"/>
                </a:cxn>
                <a:cxn ang="0">
                  <a:pos x="2054" y="8409"/>
                </a:cxn>
                <a:cxn ang="0">
                  <a:pos x="0" y="9874"/>
                </a:cxn>
                <a:cxn ang="0">
                  <a:pos x="1812" y="11928"/>
                </a:cxn>
                <a:cxn ang="0">
                  <a:pos x="492" y="14135"/>
                </a:cxn>
                <a:cxn ang="0">
                  <a:pos x="2962" y="15321"/>
                </a:cxn>
                <a:cxn ang="0">
                  <a:pos x="2522" y="17779"/>
                </a:cxn>
                <a:cxn ang="0">
                  <a:pos x="5255" y="17944"/>
                </a:cxn>
                <a:cxn ang="0">
                  <a:pos x="5763" y="20377"/>
                </a:cxn>
                <a:cxn ang="0">
                  <a:pos x="8354" y="19510"/>
                </a:cxn>
                <a:cxn ang="0">
                  <a:pos x="9892" y="21600"/>
                </a:cxn>
                <a:cxn ang="0">
                  <a:pos x="11946" y="19768"/>
                </a:cxn>
                <a:cxn ang="0">
                  <a:pos x="14138" y="21092"/>
                </a:cxn>
                <a:cxn ang="0">
                  <a:pos x="15328" y="18626"/>
                </a:cxn>
                <a:cxn ang="0">
                  <a:pos x="17794" y="19062"/>
                </a:cxn>
                <a:cxn ang="0">
                  <a:pos x="17964" y="16326"/>
                </a:cxn>
                <a:cxn ang="0">
                  <a:pos x="20438" y="15741"/>
                </a:cxn>
                <a:cxn ang="0">
                  <a:pos x="19546" y="13154"/>
                </a:cxn>
                <a:cxn ang="0">
                  <a:pos x="21600" y="11690"/>
                </a:cxn>
                <a:cxn ang="0">
                  <a:pos x="19788" y="9636"/>
                </a:cxn>
                <a:cxn ang="0">
                  <a:pos x="21108" y="7429"/>
                </a:cxn>
                <a:cxn ang="0">
                  <a:pos x="18638" y="6242"/>
                </a:cxn>
                <a:cxn ang="0">
                  <a:pos x="19078" y="3789"/>
                </a:cxn>
                <a:cxn ang="0">
                  <a:pos x="16345" y="3620"/>
                </a:cxn>
                <a:cxn ang="0">
                  <a:pos x="15837" y="1186"/>
                </a:cxn>
                <a:cxn ang="0">
                  <a:pos x="13246" y="2054"/>
                </a:cxn>
                <a:cxn ang="0">
                  <a:pos x="11708" y="0"/>
                </a:cxn>
                <a:cxn ang="0">
                  <a:pos x="10800" y="3551"/>
                </a:cxn>
                <a:cxn ang="0">
                  <a:pos x="15913" y="15894"/>
                </a:cxn>
                <a:cxn ang="0">
                  <a:pos x="5687" y="5669"/>
                </a:cxn>
              </a:cxnLst>
              <a:rect l="0" t="0" r="0" b="0"/>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258C8B"/>
            </a:solidFill>
            <a:ln w="9525">
              <a:noFill/>
            </a:ln>
          </p:spPr>
          <p:txBody>
            <a:bodyPr/>
            <a:lstStyle/>
            <a:p>
              <a:endParaRPr lang="zh-CN" altLang="en-US"/>
            </a:p>
          </p:txBody>
        </p:sp>
        <p:sp>
          <p:nvSpPr>
            <p:cNvPr id="16" name="îSľîde"/>
            <p:cNvSpPr/>
            <p:nvPr/>
          </p:nvSpPr>
          <p:spPr bwMode="auto">
            <a:xfrm rot="21376337">
              <a:off x="9003" y="2335"/>
              <a:ext cx="1077" cy="1080"/>
            </a:xfrm>
            <a:custGeom>
              <a:avLst/>
              <a:gdLst>
                <a:gd name="T0" fmla="*/ 1011998 w 21600"/>
                <a:gd name="T1" fmla="*/ 1012734 h 21600"/>
                <a:gd name="T2" fmla="*/ 1011998 w 21600"/>
                <a:gd name="T3" fmla="*/ 1012734 h 21600"/>
                <a:gd name="T4" fmla="*/ 1011998 w 21600"/>
                <a:gd name="T5" fmla="*/ 1012734 h 21600"/>
                <a:gd name="T6" fmla="*/ 1011998 w 21600"/>
                <a:gd name="T7" fmla="*/ 10127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73076" name="îšliḍè"/>
            <p:cNvSpPr/>
            <p:nvPr/>
          </p:nvSpPr>
          <p:spPr>
            <a:xfrm rot="21376337">
              <a:off x="8764" y="3457"/>
              <a:ext cx="817" cy="817"/>
            </a:xfrm>
            <a:custGeom>
              <a:avLst/>
              <a:gdLst/>
              <a:ahLst/>
              <a:cxnLst>
                <a:cxn ang="0">
                  <a:pos x="9658" y="1796"/>
                </a:cxn>
                <a:cxn ang="0">
                  <a:pos x="7462" y="472"/>
                </a:cxn>
                <a:cxn ang="0">
                  <a:pos x="6272" y="2938"/>
                </a:cxn>
                <a:cxn ang="0">
                  <a:pos x="3806" y="2506"/>
                </a:cxn>
                <a:cxn ang="0">
                  <a:pos x="3636" y="5238"/>
                </a:cxn>
                <a:cxn ang="0">
                  <a:pos x="1162" y="5823"/>
                </a:cxn>
                <a:cxn ang="0">
                  <a:pos x="2054" y="8409"/>
                </a:cxn>
                <a:cxn ang="0">
                  <a:pos x="0" y="9874"/>
                </a:cxn>
                <a:cxn ang="0">
                  <a:pos x="1812" y="11928"/>
                </a:cxn>
                <a:cxn ang="0">
                  <a:pos x="492" y="14135"/>
                </a:cxn>
                <a:cxn ang="0">
                  <a:pos x="2962" y="15321"/>
                </a:cxn>
                <a:cxn ang="0">
                  <a:pos x="2522" y="17779"/>
                </a:cxn>
                <a:cxn ang="0">
                  <a:pos x="5255" y="17944"/>
                </a:cxn>
                <a:cxn ang="0">
                  <a:pos x="5763" y="20377"/>
                </a:cxn>
                <a:cxn ang="0">
                  <a:pos x="8354" y="19510"/>
                </a:cxn>
                <a:cxn ang="0">
                  <a:pos x="9892" y="21600"/>
                </a:cxn>
                <a:cxn ang="0">
                  <a:pos x="11946" y="19768"/>
                </a:cxn>
                <a:cxn ang="0">
                  <a:pos x="14138" y="21092"/>
                </a:cxn>
                <a:cxn ang="0">
                  <a:pos x="15328" y="18626"/>
                </a:cxn>
                <a:cxn ang="0">
                  <a:pos x="17794" y="19062"/>
                </a:cxn>
                <a:cxn ang="0">
                  <a:pos x="17964" y="16326"/>
                </a:cxn>
                <a:cxn ang="0">
                  <a:pos x="20438" y="15741"/>
                </a:cxn>
                <a:cxn ang="0">
                  <a:pos x="19546" y="13154"/>
                </a:cxn>
                <a:cxn ang="0">
                  <a:pos x="21600" y="11690"/>
                </a:cxn>
                <a:cxn ang="0">
                  <a:pos x="19788" y="9636"/>
                </a:cxn>
                <a:cxn ang="0">
                  <a:pos x="21108" y="7429"/>
                </a:cxn>
                <a:cxn ang="0">
                  <a:pos x="18638" y="6242"/>
                </a:cxn>
                <a:cxn ang="0">
                  <a:pos x="19078" y="3789"/>
                </a:cxn>
                <a:cxn ang="0">
                  <a:pos x="16345" y="3620"/>
                </a:cxn>
                <a:cxn ang="0">
                  <a:pos x="15837" y="1186"/>
                </a:cxn>
                <a:cxn ang="0">
                  <a:pos x="13246" y="2054"/>
                </a:cxn>
                <a:cxn ang="0">
                  <a:pos x="11708" y="0"/>
                </a:cxn>
                <a:cxn ang="0">
                  <a:pos x="10800" y="3551"/>
                </a:cxn>
                <a:cxn ang="0">
                  <a:pos x="15913" y="15894"/>
                </a:cxn>
                <a:cxn ang="0">
                  <a:pos x="5687" y="5669"/>
                </a:cxn>
              </a:cxnLst>
              <a:rect l="0" t="0" r="0" b="0"/>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7AC0C4"/>
            </a:solidFill>
            <a:ln w="9525">
              <a:noFill/>
            </a:ln>
          </p:spPr>
          <p:txBody>
            <a:bodyPr/>
            <a:lstStyle/>
            <a:p>
              <a:endParaRPr lang="zh-CN" altLang="en-US"/>
            </a:p>
          </p:txBody>
        </p:sp>
        <p:sp>
          <p:nvSpPr>
            <p:cNvPr id="17" name="iṧḷîďê"/>
            <p:cNvSpPr/>
            <p:nvPr/>
          </p:nvSpPr>
          <p:spPr bwMode="auto">
            <a:xfrm rot="21376337">
              <a:off x="11305" y="2160"/>
              <a:ext cx="940" cy="940"/>
            </a:xfrm>
            <a:custGeom>
              <a:avLst/>
              <a:gdLst>
                <a:gd name="T0" fmla="*/ 881034 w 21600"/>
                <a:gd name="T1" fmla="*/ 880983 h 21600"/>
                <a:gd name="T2" fmla="*/ 881034 w 21600"/>
                <a:gd name="T3" fmla="*/ 880983 h 21600"/>
                <a:gd name="T4" fmla="*/ 881034 w 21600"/>
                <a:gd name="T5" fmla="*/ 880983 h 21600"/>
                <a:gd name="T6" fmla="*/ 881034 w 21600"/>
                <a:gd name="T7" fmla="*/ 8809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iṥľiḋé"/>
            <p:cNvSpPr/>
            <p:nvPr/>
          </p:nvSpPr>
          <p:spPr bwMode="auto">
            <a:xfrm rot="21376337">
              <a:off x="11723" y="3130"/>
              <a:ext cx="490" cy="493"/>
            </a:xfrm>
            <a:custGeom>
              <a:avLst/>
              <a:gdLst>
                <a:gd name="T0" fmla="*/ 461153 w 21600"/>
                <a:gd name="T1" fmla="*/ 461921 h 21600"/>
                <a:gd name="T2" fmla="*/ 461153 w 21600"/>
                <a:gd name="T3" fmla="*/ 461921 h 21600"/>
                <a:gd name="T4" fmla="*/ 461153 w 21600"/>
                <a:gd name="T5" fmla="*/ 461921 h 21600"/>
                <a:gd name="T6" fmla="*/ 461153 w 21600"/>
                <a:gd name="T7" fmla="*/ 4619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9" name="ïṥ1îḓè"/>
            <p:cNvSpPr/>
            <p:nvPr/>
          </p:nvSpPr>
          <p:spPr bwMode="auto">
            <a:xfrm rot="21376337">
              <a:off x="10953" y="3320"/>
              <a:ext cx="550" cy="550"/>
            </a:xfrm>
            <a:custGeom>
              <a:avLst/>
              <a:gdLst>
                <a:gd name="T0" fmla="*/ 516715 w 21600"/>
                <a:gd name="T1" fmla="*/ 516685 h 21600"/>
                <a:gd name="T2" fmla="*/ 516715 w 21600"/>
                <a:gd name="T3" fmla="*/ 516685 h 21600"/>
                <a:gd name="T4" fmla="*/ 516715 w 21600"/>
                <a:gd name="T5" fmla="*/ 516685 h 21600"/>
                <a:gd name="T6" fmla="*/ 516715 w 21600"/>
                <a:gd name="T7" fmla="*/ 5166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fontScale="7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 name="iŝ1iḓe"/>
            <p:cNvSpPr/>
            <p:nvPr/>
          </p:nvSpPr>
          <p:spPr bwMode="auto">
            <a:xfrm rot="888860">
              <a:off x="9748" y="1913"/>
              <a:ext cx="472" cy="475"/>
            </a:xfrm>
            <a:custGeom>
              <a:avLst/>
              <a:gdLst>
                <a:gd name="T0" fmla="*/ 444485 w 21600"/>
                <a:gd name="T1" fmla="*/ 445254 h 21600"/>
                <a:gd name="T2" fmla="*/ 444485 w 21600"/>
                <a:gd name="T3" fmla="*/ 445254 h 21600"/>
                <a:gd name="T4" fmla="*/ 444485 w 21600"/>
                <a:gd name="T5" fmla="*/ 445254 h 21600"/>
                <a:gd name="T6" fmla="*/ 444485 w 21600"/>
                <a:gd name="T7" fmla="*/ 4452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chemeClr val="bg1">
                <a:lumMod val="85000"/>
              </a:schemeClr>
            </a:solidFill>
            <a:ln>
              <a:noFill/>
            </a:ln>
            <a:effectLst/>
          </p:spPr>
          <p:txBody>
            <a:bodyPr anchor="ctr">
              <a:normAutofit fontScale="6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9" name="ïṩ1íḋe"/>
            <p:cNvSpPr/>
            <p:nvPr/>
          </p:nvSpPr>
          <p:spPr bwMode="auto">
            <a:xfrm>
              <a:off x="795" y="1538"/>
              <a:ext cx="12110" cy="5827"/>
            </a:xfrm>
            <a:custGeom>
              <a:avLst/>
              <a:gdLst>
                <a:gd name="T0" fmla="*/ 11352897 w 21565"/>
                <a:gd name="T1" fmla="*/ 5464695 h 21598"/>
                <a:gd name="T2" fmla="*/ 11352897 w 21565"/>
                <a:gd name="T3" fmla="*/ 5464695 h 21598"/>
                <a:gd name="T4" fmla="*/ 11352897 w 21565"/>
                <a:gd name="T5" fmla="*/ 5464695 h 21598"/>
                <a:gd name="T6" fmla="*/ 11352897 w 21565"/>
                <a:gd name="T7" fmla="*/ 5464695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5" h="21598">
                  <a:moveTo>
                    <a:pt x="18082" y="1"/>
                  </a:moveTo>
                  <a:cubicBezTo>
                    <a:pt x="18036" y="-2"/>
                    <a:pt x="17990" y="0"/>
                    <a:pt x="17943" y="9"/>
                  </a:cubicBezTo>
                  <a:cubicBezTo>
                    <a:pt x="17617" y="68"/>
                    <a:pt x="17317" y="408"/>
                    <a:pt x="17116" y="946"/>
                  </a:cubicBezTo>
                  <a:cubicBezTo>
                    <a:pt x="16815" y="530"/>
                    <a:pt x="16438" y="423"/>
                    <a:pt x="16093" y="657"/>
                  </a:cubicBezTo>
                  <a:cubicBezTo>
                    <a:pt x="15785" y="866"/>
                    <a:pt x="15532" y="1332"/>
                    <a:pt x="15393" y="1942"/>
                  </a:cubicBezTo>
                  <a:cubicBezTo>
                    <a:pt x="15067" y="1939"/>
                    <a:pt x="14755" y="2216"/>
                    <a:pt x="14530" y="2708"/>
                  </a:cubicBezTo>
                  <a:cubicBezTo>
                    <a:pt x="14287" y="3239"/>
                    <a:pt x="14170" y="3967"/>
                    <a:pt x="14211" y="4696"/>
                  </a:cubicBezTo>
                  <a:cubicBezTo>
                    <a:pt x="14071" y="4834"/>
                    <a:pt x="13968" y="5092"/>
                    <a:pt x="13927" y="5402"/>
                  </a:cubicBezTo>
                  <a:cubicBezTo>
                    <a:pt x="13882" y="5745"/>
                    <a:pt x="13919" y="6113"/>
                    <a:pt x="14026" y="6390"/>
                  </a:cubicBezTo>
                  <a:cubicBezTo>
                    <a:pt x="13734" y="7103"/>
                    <a:pt x="13631" y="8072"/>
                    <a:pt x="13753" y="8974"/>
                  </a:cubicBezTo>
                  <a:cubicBezTo>
                    <a:pt x="13901" y="10064"/>
                    <a:pt x="14344" y="10869"/>
                    <a:pt x="14882" y="11027"/>
                  </a:cubicBezTo>
                  <a:cubicBezTo>
                    <a:pt x="15017" y="11411"/>
                    <a:pt x="15212" y="11685"/>
                    <a:pt x="15434" y="11801"/>
                  </a:cubicBezTo>
                  <a:cubicBezTo>
                    <a:pt x="15683" y="11931"/>
                    <a:pt x="15947" y="11853"/>
                    <a:pt x="16168" y="11582"/>
                  </a:cubicBezTo>
                  <a:cubicBezTo>
                    <a:pt x="16267" y="11654"/>
                    <a:pt x="16370" y="11692"/>
                    <a:pt x="16473" y="11698"/>
                  </a:cubicBezTo>
                  <a:cubicBezTo>
                    <a:pt x="16576" y="11703"/>
                    <a:pt x="16680" y="11676"/>
                    <a:pt x="16780" y="11618"/>
                  </a:cubicBezTo>
                  <a:lnTo>
                    <a:pt x="16780" y="14944"/>
                  </a:lnTo>
                  <a:cubicBezTo>
                    <a:pt x="16638" y="14359"/>
                    <a:pt x="16419" y="13871"/>
                    <a:pt x="16148" y="13536"/>
                  </a:cubicBezTo>
                  <a:cubicBezTo>
                    <a:pt x="15848" y="13164"/>
                    <a:pt x="15501" y="12998"/>
                    <a:pt x="15153" y="13057"/>
                  </a:cubicBezTo>
                  <a:cubicBezTo>
                    <a:pt x="15009" y="13081"/>
                    <a:pt x="14868" y="13144"/>
                    <a:pt x="14732" y="13244"/>
                  </a:cubicBezTo>
                  <a:cubicBezTo>
                    <a:pt x="14608" y="13335"/>
                    <a:pt x="14489" y="13456"/>
                    <a:pt x="14378" y="13606"/>
                  </a:cubicBezTo>
                  <a:cubicBezTo>
                    <a:pt x="13929" y="13961"/>
                    <a:pt x="13576" y="14703"/>
                    <a:pt x="13410" y="15640"/>
                  </a:cubicBezTo>
                  <a:cubicBezTo>
                    <a:pt x="13256" y="16514"/>
                    <a:pt x="13278" y="17481"/>
                    <a:pt x="13469" y="18324"/>
                  </a:cubicBezTo>
                  <a:cubicBezTo>
                    <a:pt x="13542" y="18648"/>
                    <a:pt x="13639" y="18946"/>
                    <a:pt x="13754" y="19213"/>
                  </a:cubicBezTo>
                  <a:cubicBezTo>
                    <a:pt x="13886" y="19519"/>
                    <a:pt x="14040" y="19781"/>
                    <a:pt x="14211" y="19989"/>
                  </a:cubicBezTo>
                  <a:lnTo>
                    <a:pt x="1523" y="19989"/>
                  </a:lnTo>
                  <a:cubicBezTo>
                    <a:pt x="1491" y="19588"/>
                    <a:pt x="1381" y="19232"/>
                    <a:pt x="1218" y="19006"/>
                  </a:cubicBezTo>
                  <a:cubicBezTo>
                    <a:pt x="1094" y="18833"/>
                    <a:pt x="946" y="18747"/>
                    <a:pt x="797" y="18761"/>
                  </a:cubicBezTo>
                  <a:cubicBezTo>
                    <a:pt x="776" y="18777"/>
                    <a:pt x="756" y="18798"/>
                    <a:pt x="737" y="18821"/>
                  </a:cubicBezTo>
                  <a:cubicBezTo>
                    <a:pt x="635" y="18943"/>
                    <a:pt x="569" y="19133"/>
                    <a:pt x="526" y="19352"/>
                  </a:cubicBezTo>
                  <a:lnTo>
                    <a:pt x="86" y="19352"/>
                  </a:lnTo>
                  <a:cubicBezTo>
                    <a:pt x="38" y="19352"/>
                    <a:pt x="0" y="19432"/>
                    <a:pt x="0" y="19531"/>
                  </a:cubicBezTo>
                  <a:cubicBezTo>
                    <a:pt x="0" y="19630"/>
                    <a:pt x="38" y="19710"/>
                    <a:pt x="86" y="19710"/>
                  </a:cubicBezTo>
                  <a:lnTo>
                    <a:pt x="478" y="19710"/>
                  </a:lnTo>
                  <a:cubicBezTo>
                    <a:pt x="466" y="19844"/>
                    <a:pt x="460" y="19982"/>
                    <a:pt x="459" y="20119"/>
                  </a:cubicBezTo>
                  <a:cubicBezTo>
                    <a:pt x="458" y="20265"/>
                    <a:pt x="462" y="20413"/>
                    <a:pt x="472" y="20557"/>
                  </a:cubicBezTo>
                  <a:lnTo>
                    <a:pt x="86" y="20557"/>
                  </a:lnTo>
                  <a:cubicBezTo>
                    <a:pt x="38" y="20557"/>
                    <a:pt x="0" y="20637"/>
                    <a:pt x="0" y="20736"/>
                  </a:cubicBezTo>
                  <a:cubicBezTo>
                    <a:pt x="0" y="20835"/>
                    <a:pt x="38" y="20915"/>
                    <a:pt x="86" y="20915"/>
                  </a:cubicBezTo>
                  <a:lnTo>
                    <a:pt x="512" y="20915"/>
                  </a:lnTo>
                  <a:cubicBezTo>
                    <a:pt x="553" y="21163"/>
                    <a:pt x="622" y="21379"/>
                    <a:pt x="731" y="21525"/>
                  </a:cubicBezTo>
                  <a:cubicBezTo>
                    <a:pt x="752" y="21553"/>
                    <a:pt x="774" y="21578"/>
                    <a:pt x="797" y="21598"/>
                  </a:cubicBezTo>
                  <a:cubicBezTo>
                    <a:pt x="958" y="21591"/>
                    <a:pt x="1114" y="21478"/>
                    <a:pt x="1243" y="21275"/>
                  </a:cubicBezTo>
                  <a:cubicBezTo>
                    <a:pt x="1386" y="21048"/>
                    <a:pt x="1486" y="20724"/>
                    <a:pt x="1526" y="20359"/>
                  </a:cubicBezTo>
                  <a:lnTo>
                    <a:pt x="15141" y="20359"/>
                  </a:lnTo>
                  <a:cubicBezTo>
                    <a:pt x="15287" y="20352"/>
                    <a:pt x="15432" y="20292"/>
                    <a:pt x="15568" y="20182"/>
                  </a:cubicBezTo>
                  <a:cubicBezTo>
                    <a:pt x="15683" y="20090"/>
                    <a:pt x="15790" y="19965"/>
                    <a:pt x="15887" y="19809"/>
                  </a:cubicBezTo>
                  <a:cubicBezTo>
                    <a:pt x="16229" y="19564"/>
                    <a:pt x="16522" y="19085"/>
                    <a:pt x="16717" y="18450"/>
                  </a:cubicBezTo>
                  <a:cubicBezTo>
                    <a:pt x="16896" y="17868"/>
                    <a:pt x="16984" y="17184"/>
                    <a:pt x="16969" y="16494"/>
                  </a:cubicBezTo>
                  <a:lnTo>
                    <a:pt x="16969" y="11459"/>
                  </a:lnTo>
                  <a:cubicBezTo>
                    <a:pt x="17039" y="11383"/>
                    <a:pt x="17105" y="11292"/>
                    <a:pt x="17166" y="11186"/>
                  </a:cubicBezTo>
                  <a:cubicBezTo>
                    <a:pt x="17226" y="11080"/>
                    <a:pt x="17280" y="10959"/>
                    <a:pt x="17326" y="10825"/>
                  </a:cubicBezTo>
                  <a:cubicBezTo>
                    <a:pt x="17550" y="10814"/>
                    <a:pt x="17765" y="10648"/>
                    <a:pt x="17937" y="10352"/>
                  </a:cubicBezTo>
                  <a:cubicBezTo>
                    <a:pt x="18084" y="10097"/>
                    <a:pt x="18193" y="9759"/>
                    <a:pt x="18250" y="9379"/>
                  </a:cubicBezTo>
                  <a:cubicBezTo>
                    <a:pt x="18464" y="9501"/>
                    <a:pt x="18692" y="9472"/>
                    <a:pt x="18898" y="9298"/>
                  </a:cubicBezTo>
                  <a:cubicBezTo>
                    <a:pt x="19116" y="9114"/>
                    <a:pt x="19296" y="8779"/>
                    <a:pt x="19408" y="8350"/>
                  </a:cubicBezTo>
                  <a:cubicBezTo>
                    <a:pt x="19645" y="8569"/>
                    <a:pt x="19914" y="8592"/>
                    <a:pt x="20159" y="8412"/>
                  </a:cubicBezTo>
                  <a:cubicBezTo>
                    <a:pt x="20396" y="8237"/>
                    <a:pt x="20594" y="7886"/>
                    <a:pt x="20714" y="7426"/>
                  </a:cubicBezTo>
                  <a:cubicBezTo>
                    <a:pt x="21173" y="7272"/>
                    <a:pt x="21524" y="6486"/>
                    <a:pt x="21562" y="5520"/>
                  </a:cubicBezTo>
                  <a:cubicBezTo>
                    <a:pt x="21600" y="4552"/>
                    <a:pt x="21315" y="3655"/>
                    <a:pt x="20872" y="3350"/>
                  </a:cubicBezTo>
                  <a:cubicBezTo>
                    <a:pt x="20819" y="2715"/>
                    <a:pt x="20648" y="2149"/>
                    <a:pt x="20395" y="1776"/>
                  </a:cubicBezTo>
                  <a:cubicBezTo>
                    <a:pt x="20146" y="1408"/>
                    <a:pt x="19839" y="1257"/>
                    <a:pt x="19537" y="1353"/>
                  </a:cubicBezTo>
                  <a:cubicBezTo>
                    <a:pt x="19463" y="1130"/>
                    <a:pt x="19357" y="962"/>
                    <a:pt x="19234" y="875"/>
                  </a:cubicBezTo>
                  <a:cubicBezTo>
                    <a:pt x="19137" y="806"/>
                    <a:pt x="19034" y="789"/>
                    <a:pt x="18934" y="826"/>
                  </a:cubicBezTo>
                  <a:cubicBezTo>
                    <a:pt x="18715" y="316"/>
                    <a:pt x="18407" y="21"/>
                    <a:pt x="18082" y="1"/>
                  </a:cubicBezTo>
                  <a:close/>
                  <a:moveTo>
                    <a:pt x="18070" y="399"/>
                  </a:moveTo>
                  <a:cubicBezTo>
                    <a:pt x="18388" y="412"/>
                    <a:pt x="18690" y="733"/>
                    <a:pt x="18880" y="1278"/>
                  </a:cubicBezTo>
                  <a:cubicBezTo>
                    <a:pt x="18959" y="1203"/>
                    <a:pt x="19047" y="1183"/>
                    <a:pt x="19131" y="1222"/>
                  </a:cubicBezTo>
                  <a:cubicBezTo>
                    <a:pt x="19272" y="1288"/>
                    <a:pt x="19386" y="1509"/>
                    <a:pt x="19428" y="1798"/>
                  </a:cubicBezTo>
                  <a:cubicBezTo>
                    <a:pt x="19708" y="1643"/>
                    <a:pt x="20007" y="1740"/>
                    <a:pt x="20250" y="2065"/>
                  </a:cubicBezTo>
                  <a:cubicBezTo>
                    <a:pt x="20516" y="2421"/>
                    <a:pt x="20690" y="3009"/>
                    <a:pt x="20722" y="3663"/>
                  </a:cubicBezTo>
                  <a:cubicBezTo>
                    <a:pt x="21128" y="3839"/>
                    <a:pt x="21408" y="4617"/>
                    <a:pt x="21375" y="5479"/>
                  </a:cubicBezTo>
                  <a:cubicBezTo>
                    <a:pt x="21342" y="6327"/>
                    <a:pt x="21015" y="6997"/>
                    <a:pt x="20606" y="7049"/>
                  </a:cubicBezTo>
                  <a:cubicBezTo>
                    <a:pt x="20506" y="7565"/>
                    <a:pt x="20295" y="7951"/>
                    <a:pt x="20036" y="8090"/>
                  </a:cubicBezTo>
                  <a:cubicBezTo>
                    <a:pt x="19795" y="8219"/>
                    <a:pt x="19539" y="8118"/>
                    <a:pt x="19338" y="7815"/>
                  </a:cubicBezTo>
                  <a:cubicBezTo>
                    <a:pt x="19260" y="8332"/>
                    <a:pt x="19073" y="8746"/>
                    <a:pt x="18830" y="8940"/>
                  </a:cubicBezTo>
                  <a:cubicBezTo>
                    <a:pt x="18601" y="9124"/>
                    <a:pt x="18345" y="9093"/>
                    <a:pt x="18128" y="8856"/>
                  </a:cubicBezTo>
                  <a:cubicBezTo>
                    <a:pt x="18109" y="9289"/>
                    <a:pt x="18013" y="9692"/>
                    <a:pt x="17859" y="9985"/>
                  </a:cubicBezTo>
                  <a:cubicBezTo>
                    <a:pt x="17689" y="10309"/>
                    <a:pt x="17462" y="10474"/>
                    <a:pt x="17232" y="10440"/>
                  </a:cubicBezTo>
                  <a:cubicBezTo>
                    <a:pt x="17131" y="10816"/>
                    <a:pt x="16967" y="11101"/>
                    <a:pt x="16771" y="11240"/>
                  </a:cubicBezTo>
                  <a:cubicBezTo>
                    <a:pt x="16569" y="11384"/>
                    <a:pt x="16349" y="11363"/>
                    <a:pt x="16154" y="11183"/>
                  </a:cubicBezTo>
                  <a:cubicBezTo>
                    <a:pt x="15956" y="11483"/>
                    <a:pt x="15703" y="11577"/>
                    <a:pt x="15467" y="11437"/>
                  </a:cubicBezTo>
                  <a:cubicBezTo>
                    <a:pt x="15261" y="11315"/>
                    <a:pt x="15087" y="11024"/>
                    <a:pt x="14986" y="10631"/>
                  </a:cubicBezTo>
                  <a:cubicBezTo>
                    <a:pt x="14483" y="10562"/>
                    <a:pt x="14055" y="9837"/>
                    <a:pt x="13922" y="8825"/>
                  </a:cubicBezTo>
                  <a:cubicBezTo>
                    <a:pt x="13806" y="7946"/>
                    <a:pt x="13937" y="7005"/>
                    <a:pt x="14260" y="6390"/>
                  </a:cubicBezTo>
                  <a:cubicBezTo>
                    <a:pt x="14125" y="6186"/>
                    <a:pt x="14064" y="5829"/>
                    <a:pt x="14109" y="5494"/>
                  </a:cubicBezTo>
                  <a:cubicBezTo>
                    <a:pt x="14147" y="5205"/>
                    <a:pt x="14258" y="4981"/>
                    <a:pt x="14398" y="4911"/>
                  </a:cubicBezTo>
                  <a:cubicBezTo>
                    <a:pt x="14318" y="4175"/>
                    <a:pt x="14431" y="3406"/>
                    <a:pt x="14695" y="2888"/>
                  </a:cubicBezTo>
                  <a:cubicBezTo>
                    <a:pt x="14909" y="2467"/>
                    <a:pt x="15201" y="2262"/>
                    <a:pt x="15495" y="2327"/>
                  </a:cubicBezTo>
                  <a:cubicBezTo>
                    <a:pt x="15619" y="1630"/>
                    <a:pt x="15906" y="1117"/>
                    <a:pt x="16255" y="967"/>
                  </a:cubicBezTo>
                  <a:cubicBezTo>
                    <a:pt x="16579" y="828"/>
                    <a:pt x="16915" y="1020"/>
                    <a:pt x="17159" y="1486"/>
                  </a:cubicBezTo>
                  <a:cubicBezTo>
                    <a:pt x="17318" y="889"/>
                    <a:pt x="17606" y="490"/>
                    <a:pt x="17932" y="412"/>
                  </a:cubicBezTo>
                  <a:cubicBezTo>
                    <a:pt x="17978" y="401"/>
                    <a:pt x="18024" y="397"/>
                    <a:pt x="18070" y="399"/>
                  </a:cubicBezTo>
                  <a:close/>
                  <a:moveTo>
                    <a:pt x="15421" y="13466"/>
                  </a:moveTo>
                  <a:cubicBezTo>
                    <a:pt x="15907" y="13539"/>
                    <a:pt x="16343" y="14106"/>
                    <a:pt x="16588" y="14982"/>
                  </a:cubicBezTo>
                  <a:cubicBezTo>
                    <a:pt x="16866" y="15979"/>
                    <a:pt x="16855" y="17216"/>
                    <a:pt x="16559" y="18190"/>
                  </a:cubicBezTo>
                  <a:cubicBezTo>
                    <a:pt x="16738" y="17267"/>
                    <a:pt x="16722" y="16229"/>
                    <a:pt x="16513" y="15333"/>
                  </a:cubicBezTo>
                  <a:cubicBezTo>
                    <a:pt x="16297" y="14410"/>
                    <a:pt x="15899" y="13727"/>
                    <a:pt x="15421" y="13466"/>
                  </a:cubicBezTo>
                  <a:close/>
                  <a:moveTo>
                    <a:pt x="15020" y="13717"/>
                  </a:moveTo>
                  <a:cubicBezTo>
                    <a:pt x="15563" y="13727"/>
                    <a:pt x="16080" y="14354"/>
                    <a:pt x="16341" y="15414"/>
                  </a:cubicBezTo>
                  <a:cubicBezTo>
                    <a:pt x="16698" y="16865"/>
                    <a:pt x="16460" y="18644"/>
                    <a:pt x="15794" y="19504"/>
                  </a:cubicBezTo>
                  <a:cubicBezTo>
                    <a:pt x="15045" y="20050"/>
                    <a:pt x="14221" y="19298"/>
                    <a:pt x="13906" y="17782"/>
                  </a:cubicBezTo>
                  <a:cubicBezTo>
                    <a:pt x="13614" y="16377"/>
                    <a:pt x="13856" y="14740"/>
                    <a:pt x="14477" y="13919"/>
                  </a:cubicBezTo>
                  <a:cubicBezTo>
                    <a:pt x="14655" y="13779"/>
                    <a:pt x="14839" y="13713"/>
                    <a:pt x="15020" y="13717"/>
                  </a:cubicBezTo>
                  <a:close/>
                  <a:moveTo>
                    <a:pt x="13712" y="15284"/>
                  </a:moveTo>
                  <a:cubicBezTo>
                    <a:pt x="13552" y="16166"/>
                    <a:pt x="13567" y="17144"/>
                    <a:pt x="13755" y="18003"/>
                  </a:cubicBezTo>
                  <a:cubicBezTo>
                    <a:pt x="13962" y="18953"/>
                    <a:pt x="14358" y="19667"/>
                    <a:pt x="14840" y="19957"/>
                  </a:cubicBezTo>
                  <a:cubicBezTo>
                    <a:pt x="14298" y="19853"/>
                    <a:pt x="13827" y="19140"/>
                    <a:pt x="13612" y="18099"/>
                  </a:cubicBezTo>
                  <a:cubicBezTo>
                    <a:pt x="13423" y="17183"/>
                    <a:pt x="13460" y="16132"/>
                    <a:pt x="13712" y="15284"/>
                  </a:cubicBezTo>
                  <a:close/>
                </a:path>
              </a:pathLst>
            </a:custGeom>
            <a:solidFill>
              <a:schemeClr val="bg1">
                <a:lumMod val="65000"/>
              </a:schemeClr>
            </a:solidFill>
            <a:ln>
              <a:noFill/>
            </a:ln>
            <a:effectLst/>
          </p:spPr>
          <p:txBody>
            <a:bodyPr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 name="işḷiḓè"/>
            <p:cNvSpPr/>
            <p:nvPr/>
          </p:nvSpPr>
          <p:spPr bwMode="auto">
            <a:xfrm rot="21376337">
              <a:off x="9433" y="2708"/>
              <a:ext cx="217" cy="337"/>
            </a:xfrm>
            <a:custGeom>
              <a:avLst/>
              <a:gdLst>
                <a:gd name="T0" fmla="*/ 2108 w 4216"/>
                <a:gd name="T1" fmla="*/ 0 h 6533"/>
                <a:gd name="T2" fmla="*/ 0 w 4216"/>
                <a:gd name="T3" fmla="*/ 2108 h 6533"/>
                <a:gd name="T4" fmla="*/ 76 w 4216"/>
                <a:gd name="T5" fmla="*/ 2671 h 6533"/>
                <a:gd name="T6" fmla="*/ 146 w 4216"/>
                <a:gd name="T7" fmla="*/ 2882 h 6533"/>
                <a:gd name="T8" fmla="*/ 210 w 4216"/>
                <a:gd name="T9" fmla="*/ 3027 h 6533"/>
                <a:gd name="T10" fmla="*/ 2108 w 4216"/>
                <a:gd name="T11" fmla="*/ 6533 h 6533"/>
                <a:gd name="T12" fmla="*/ 4007 w 4216"/>
                <a:gd name="T13" fmla="*/ 3022 h 6533"/>
                <a:gd name="T14" fmla="*/ 4065 w 4216"/>
                <a:gd name="T15" fmla="*/ 2892 h 6533"/>
                <a:gd name="T16" fmla="*/ 4139 w 4216"/>
                <a:gd name="T17" fmla="*/ 2671 h 6533"/>
                <a:gd name="T18" fmla="*/ 4216 w 4216"/>
                <a:gd name="T19" fmla="*/ 2108 h 6533"/>
                <a:gd name="T20" fmla="*/ 2108 w 4216"/>
                <a:gd name="T21" fmla="*/ 0 h 6533"/>
                <a:gd name="T22" fmla="*/ 2108 w 4216"/>
                <a:gd name="T23" fmla="*/ 3124 h 6533"/>
                <a:gd name="T24" fmla="*/ 1073 w 4216"/>
                <a:gd name="T25" fmla="*/ 2089 h 6533"/>
                <a:gd name="T26" fmla="*/ 2108 w 4216"/>
                <a:gd name="T27" fmla="*/ 1054 h 6533"/>
                <a:gd name="T28" fmla="*/ 3142 w 4216"/>
                <a:gd name="T29" fmla="*/ 2089 h 6533"/>
                <a:gd name="T30" fmla="*/ 2108 w 4216"/>
                <a:gd name="T31" fmla="*/ 3124 h 6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6" h="6533">
                  <a:moveTo>
                    <a:pt x="2108" y="0"/>
                  </a:moveTo>
                  <a:cubicBezTo>
                    <a:pt x="943" y="0"/>
                    <a:pt x="0" y="944"/>
                    <a:pt x="0" y="2108"/>
                  </a:cubicBezTo>
                  <a:cubicBezTo>
                    <a:pt x="0" y="2303"/>
                    <a:pt x="26" y="2492"/>
                    <a:pt x="76" y="2671"/>
                  </a:cubicBezTo>
                  <a:cubicBezTo>
                    <a:pt x="96" y="2743"/>
                    <a:pt x="119" y="2814"/>
                    <a:pt x="146" y="2882"/>
                  </a:cubicBezTo>
                  <a:lnTo>
                    <a:pt x="210" y="3027"/>
                  </a:lnTo>
                  <a:lnTo>
                    <a:pt x="2108" y="6533"/>
                  </a:lnTo>
                  <a:lnTo>
                    <a:pt x="4007" y="3022"/>
                  </a:lnTo>
                  <a:lnTo>
                    <a:pt x="4065" y="2892"/>
                  </a:lnTo>
                  <a:cubicBezTo>
                    <a:pt x="4094" y="2820"/>
                    <a:pt x="4119" y="2747"/>
                    <a:pt x="4139" y="2671"/>
                  </a:cubicBezTo>
                  <a:cubicBezTo>
                    <a:pt x="4189" y="2492"/>
                    <a:pt x="4216" y="2303"/>
                    <a:pt x="4216" y="2108"/>
                  </a:cubicBezTo>
                  <a:cubicBezTo>
                    <a:pt x="4216" y="944"/>
                    <a:pt x="3272" y="0"/>
                    <a:pt x="2108" y="0"/>
                  </a:cubicBezTo>
                  <a:close/>
                  <a:moveTo>
                    <a:pt x="2108" y="3124"/>
                  </a:moveTo>
                  <a:cubicBezTo>
                    <a:pt x="1537" y="3124"/>
                    <a:pt x="1073" y="2659"/>
                    <a:pt x="1073" y="2089"/>
                  </a:cubicBezTo>
                  <a:cubicBezTo>
                    <a:pt x="1073" y="1518"/>
                    <a:pt x="1537" y="1054"/>
                    <a:pt x="2108" y="1054"/>
                  </a:cubicBezTo>
                  <a:cubicBezTo>
                    <a:pt x="2678" y="1054"/>
                    <a:pt x="3142" y="1518"/>
                    <a:pt x="3142" y="2089"/>
                  </a:cubicBezTo>
                  <a:cubicBezTo>
                    <a:pt x="3142" y="2659"/>
                    <a:pt x="2678" y="3124"/>
                    <a:pt x="2108" y="3124"/>
                  </a:cubicBezTo>
                  <a:close/>
                </a:path>
              </a:pathLst>
            </a:custGeom>
            <a:solidFill>
              <a:schemeClr val="bg1">
                <a:lumMod val="65000"/>
              </a:schemeClr>
            </a:solidFill>
            <a:ln>
              <a:noFill/>
            </a:ln>
            <a:effectLst/>
          </p:spPr>
          <p:txBody>
            <a:bodyPr anchor="ctr">
              <a:normAutofit fontScale="3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 name="ïṥḷíďè"/>
            <p:cNvSpPr/>
            <p:nvPr/>
          </p:nvSpPr>
          <p:spPr bwMode="auto">
            <a:xfrm rot="21376337">
              <a:off x="9030" y="3766"/>
              <a:ext cx="285" cy="200"/>
            </a:xfrm>
            <a:custGeom>
              <a:avLst/>
              <a:gdLst>
                <a:gd name="connsiteX0" fmla="*/ 304032 w 608062"/>
                <a:gd name="connsiteY0" fmla="*/ 356779 h 430943"/>
                <a:gd name="connsiteX1" fmla="*/ 351777 w 608062"/>
                <a:gd name="connsiteY1" fmla="*/ 376570 h 430943"/>
                <a:gd name="connsiteX2" fmla="*/ 351777 w 608062"/>
                <a:gd name="connsiteY2" fmla="*/ 385965 h 430943"/>
                <a:gd name="connsiteX3" fmla="*/ 308736 w 608062"/>
                <a:gd name="connsiteY3" fmla="*/ 428944 h 430943"/>
                <a:gd name="connsiteX4" fmla="*/ 304032 w 608062"/>
                <a:gd name="connsiteY4" fmla="*/ 430943 h 430943"/>
                <a:gd name="connsiteX5" fmla="*/ 299327 w 608062"/>
                <a:gd name="connsiteY5" fmla="*/ 428944 h 430943"/>
                <a:gd name="connsiteX6" fmla="*/ 256286 w 608062"/>
                <a:gd name="connsiteY6" fmla="*/ 385965 h 430943"/>
                <a:gd name="connsiteX7" fmla="*/ 256286 w 608062"/>
                <a:gd name="connsiteY7" fmla="*/ 376570 h 430943"/>
                <a:gd name="connsiteX8" fmla="*/ 304032 w 608062"/>
                <a:gd name="connsiteY8" fmla="*/ 356779 h 430943"/>
                <a:gd name="connsiteX9" fmla="*/ 304013 w 608062"/>
                <a:gd name="connsiteY9" fmla="*/ 233219 h 430943"/>
                <a:gd name="connsiteX10" fmla="*/ 440761 w 608062"/>
                <a:gd name="connsiteY10" fmla="*/ 289982 h 430943"/>
                <a:gd name="connsiteX11" fmla="*/ 440761 w 608062"/>
                <a:gd name="connsiteY11" fmla="*/ 299376 h 430943"/>
                <a:gd name="connsiteX12" fmla="*/ 396746 w 608062"/>
                <a:gd name="connsiteY12" fmla="*/ 343348 h 430943"/>
                <a:gd name="connsiteX13" fmla="*/ 392044 w 608062"/>
                <a:gd name="connsiteY13" fmla="*/ 345347 h 430943"/>
                <a:gd name="connsiteX14" fmla="*/ 387342 w 608062"/>
                <a:gd name="connsiteY14" fmla="*/ 343348 h 430943"/>
                <a:gd name="connsiteX15" fmla="*/ 304013 w 608062"/>
                <a:gd name="connsiteY15" fmla="*/ 308770 h 430943"/>
                <a:gd name="connsiteX16" fmla="*/ 220684 w 608062"/>
                <a:gd name="connsiteY16" fmla="*/ 343348 h 430943"/>
                <a:gd name="connsiteX17" fmla="*/ 215982 w 608062"/>
                <a:gd name="connsiteY17" fmla="*/ 345347 h 430943"/>
                <a:gd name="connsiteX18" fmla="*/ 211280 w 608062"/>
                <a:gd name="connsiteY18" fmla="*/ 343348 h 430943"/>
                <a:gd name="connsiteX19" fmla="*/ 167165 w 608062"/>
                <a:gd name="connsiteY19" fmla="*/ 299376 h 430943"/>
                <a:gd name="connsiteX20" fmla="*/ 165264 w 608062"/>
                <a:gd name="connsiteY20" fmla="*/ 294679 h 430943"/>
                <a:gd name="connsiteX21" fmla="*/ 167165 w 608062"/>
                <a:gd name="connsiteY21" fmla="*/ 289982 h 430943"/>
                <a:gd name="connsiteX22" fmla="*/ 304013 w 608062"/>
                <a:gd name="connsiteY22" fmla="*/ 233219 h 430943"/>
                <a:gd name="connsiteX23" fmla="*/ 304064 w 608062"/>
                <a:gd name="connsiteY23" fmla="*/ 116645 h 430943"/>
                <a:gd name="connsiteX24" fmla="*/ 523459 w 608062"/>
                <a:gd name="connsiteY24" fmla="*/ 207446 h 430943"/>
                <a:gd name="connsiteX25" fmla="*/ 525360 w 608062"/>
                <a:gd name="connsiteY25" fmla="*/ 212141 h 430943"/>
                <a:gd name="connsiteX26" fmla="*/ 523459 w 608062"/>
                <a:gd name="connsiteY26" fmla="*/ 216936 h 430943"/>
                <a:gd name="connsiteX27" fmla="*/ 479440 w 608062"/>
                <a:gd name="connsiteY27" fmla="*/ 260888 h 430943"/>
                <a:gd name="connsiteX28" fmla="*/ 474638 w 608062"/>
                <a:gd name="connsiteY28" fmla="*/ 262786 h 430943"/>
                <a:gd name="connsiteX29" fmla="*/ 469936 w 608062"/>
                <a:gd name="connsiteY29" fmla="*/ 260888 h 430943"/>
                <a:gd name="connsiteX30" fmla="*/ 304064 w 608062"/>
                <a:gd name="connsiteY30" fmla="*/ 192163 h 430943"/>
                <a:gd name="connsiteX31" fmla="*/ 138192 w 608062"/>
                <a:gd name="connsiteY31" fmla="*/ 260888 h 430943"/>
                <a:gd name="connsiteX32" fmla="*/ 133390 w 608062"/>
                <a:gd name="connsiteY32" fmla="*/ 262786 h 430943"/>
                <a:gd name="connsiteX33" fmla="*/ 128688 w 608062"/>
                <a:gd name="connsiteY33" fmla="*/ 260888 h 430943"/>
                <a:gd name="connsiteX34" fmla="*/ 84669 w 608062"/>
                <a:gd name="connsiteY34" fmla="*/ 216936 h 430943"/>
                <a:gd name="connsiteX35" fmla="*/ 84669 w 608062"/>
                <a:gd name="connsiteY35" fmla="*/ 207446 h 430943"/>
                <a:gd name="connsiteX36" fmla="*/ 304064 w 608062"/>
                <a:gd name="connsiteY36" fmla="*/ 116645 h 430943"/>
                <a:gd name="connsiteX37" fmla="*/ 304031 w 608062"/>
                <a:gd name="connsiteY37" fmla="*/ 0 h 430943"/>
                <a:gd name="connsiteX38" fmla="*/ 606061 w 608062"/>
                <a:gd name="connsiteY38" fmla="*/ 124937 h 430943"/>
                <a:gd name="connsiteX39" fmla="*/ 606862 w 608062"/>
                <a:gd name="connsiteY39" fmla="*/ 125836 h 430943"/>
                <a:gd name="connsiteX40" fmla="*/ 608062 w 608062"/>
                <a:gd name="connsiteY40" fmla="*/ 129631 h 430943"/>
                <a:gd name="connsiteX41" fmla="*/ 606061 w 608062"/>
                <a:gd name="connsiteY41" fmla="*/ 134325 h 430943"/>
                <a:gd name="connsiteX42" fmla="*/ 561942 w 608062"/>
                <a:gd name="connsiteY42" fmla="*/ 178367 h 430943"/>
                <a:gd name="connsiteX43" fmla="*/ 557240 w 608062"/>
                <a:gd name="connsiteY43" fmla="*/ 180365 h 430943"/>
                <a:gd name="connsiteX44" fmla="*/ 552538 w 608062"/>
                <a:gd name="connsiteY44" fmla="*/ 178367 h 430943"/>
                <a:gd name="connsiteX45" fmla="*/ 304031 w 608062"/>
                <a:gd name="connsiteY45" fmla="*/ 75501 h 430943"/>
                <a:gd name="connsiteX46" fmla="*/ 55524 w 608062"/>
                <a:gd name="connsiteY46" fmla="*/ 178367 h 430943"/>
                <a:gd name="connsiteX47" fmla="*/ 50822 w 608062"/>
                <a:gd name="connsiteY47" fmla="*/ 180365 h 430943"/>
                <a:gd name="connsiteX48" fmla="*/ 46120 w 608062"/>
                <a:gd name="connsiteY48" fmla="*/ 178367 h 430943"/>
                <a:gd name="connsiteX49" fmla="*/ 2001 w 608062"/>
                <a:gd name="connsiteY49" fmla="*/ 134325 h 430943"/>
                <a:gd name="connsiteX50" fmla="*/ 0 w 608062"/>
                <a:gd name="connsiteY50" fmla="*/ 129631 h 430943"/>
                <a:gd name="connsiteX51" fmla="*/ 2001 w 608062"/>
                <a:gd name="connsiteY51" fmla="*/ 124837 h 430943"/>
                <a:gd name="connsiteX52" fmla="*/ 304031 w 608062"/>
                <a:gd name="connsiteY52" fmla="*/ 0 h 4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062" h="430943">
                  <a:moveTo>
                    <a:pt x="304032" y="356779"/>
                  </a:moveTo>
                  <a:cubicBezTo>
                    <a:pt x="322049" y="356779"/>
                    <a:pt x="339065" y="363876"/>
                    <a:pt x="351777" y="376570"/>
                  </a:cubicBezTo>
                  <a:cubicBezTo>
                    <a:pt x="354380" y="379168"/>
                    <a:pt x="354380" y="383366"/>
                    <a:pt x="351777" y="385965"/>
                  </a:cubicBezTo>
                  <a:lnTo>
                    <a:pt x="308736" y="428944"/>
                  </a:lnTo>
                  <a:cubicBezTo>
                    <a:pt x="307535" y="430244"/>
                    <a:pt x="305833" y="430943"/>
                    <a:pt x="304032" y="430943"/>
                  </a:cubicBezTo>
                  <a:cubicBezTo>
                    <a:pt x="302230" y="430943"/>
                    <a:pt x="300528" y="430244"/>
                    <a:pt x="299327" y="428944"/>
                  </a:cubicBezTo>
                  <a:lnTo>
                    <a:pt x="256286" y="385965"/>
                  </a:lnTo>
                  <a:cubicBezTo>
                    <a:pt x="253683" y="383366"/>
                    <a:pt x="253683" y="379168"/>
                    <a:pt x="256286" y="376570"/>
                  </a:cubicBezTo>
                  <a:cubicBezTo>
                    <a:pt x="268998" y="363876"/>
                    <a:pt x="286014" y="356779"/>
                    <a:pt x="304032" y="356779"/>
                  </a:cubicBezTo>
                  <a:close/>
                  <a:moveTo>
                    <a:pt x="304013" y="233219"/>
                  </a:moveTo>
                  <a:cubicBezTo>
                    <a:pt x="355631" y="233219"/>
                    <a:pt x="404248" y="253406"/>
                    <a:pt x="440761" y="289982"/>
                  </a:cubicBezTo>
                  <a:cubicBezTo>
                    <a:pt x="443362" y="292581"/>
                    <a:pt x="443362" y="296778"/>
                    <a:pt x="440761" y="299376"/>
                  </a:cubicBezTo>
                  <a:lnTo>
                    <a:pt x="396746" y="343348"/>
                  </a:lnTo>
                  <a:cubicBezTo>
                    <a:pt x="395545" y="344547"/>
                    <a:pt x="393845" y="345347"/>
                    <a:pt x="392044" y="345347"/>
                  </a:cubicBezTo>
                  <a:cubicBezTo>
                    <a:pt x="390343" y="345347"/>
                    <a:pt x="388643" y="344547"/>
                    <a:pt x="387342" y="343348"/>
                  </a:cubicBezTo>
                  <a:cubicBezTo>
                    <a:pt x="365034" y="321062"/>
                    <a:pt x="335424" y="308770"/>
                    <a:pt x="304013" y="308770"/>
                  </a:cubicBezTo>
                  <a:cubicBezTo>
                    <a:pt x="272602" y="308770"/>
                    <a:pt x="242991" y="321062"/>
                    <a:pt x="220684" y="343348"/>
                  </a:cubicBezTo>
                  <a:cubicBezTo>
                    <a:pt x="219383" y="344547"/>
                    <a:pt x="217682" y="345347"/>
                    <a:pt x="215982" y="345347"/>
                  </a:cubicBezTo>
                  <a:cubicBezTo>
                    <a:pt x="214181" y="345347"/>
                    <a:pt x="212481" y="344547"/>
                    <a:pt x="211280" y="343348"/>
                  </a:cubicBezTo>
                  <a:lnTo>
                    <a:pt x="167165" y="299376"/>
                  </a:lnTo>
                  <a:cubicBezTo>
                    <a:pt x="165964" y="298077"/>
                    <a:pt x="165264" y="296378"/>
                    <a:pt x="165264" y="294679"/>
                  </a:cubicBezTo>
                  <a:cubicBezTo>
                    <a:pt x="165264" y="292880"/>
                    <a:pt x="165964" y="291182"/>
                    <a:pt x="167165" y="289982"/>
                  </a:cubicBezTo>
                  <a:cubicBezTo>
                    <a:pt x="203778" y="253406"/>
                    <a:pt x="252395" y="233219"/>
                    <a:pt x="304013" y="233219"/>
                  </a:cubicBezTo>
                  <a:close/>
                  <a:moveTo>
                    <a:pt x="304064" y="116645"/>
                  </a:moveTo>
                  <a:cubicBezTo>
                    <a:pt x="386800" y="116645"/>
                    <a:pt x="464734" y="148910"/>
                    <a:pt x="523459" y="207446"/>
                  </a:cubicBezTo>
                  <a:cubicBezTo>
                    <a:pt x="524660" y="208745"/>
                    <a:pt x="525360" y="210443"/>
                    <a:pt x="525360" y="212141"/>
                  </a:cubicBezTo>
                  <a:cubicBezTo>
                    <a:pt x="525360" y="213939"/>
                    <a:pt x="524660" y="215637"/>
                    <a:pt x="523459" y="216936"/>
                  </a:cubicBezTo>
                  <a:lnTo>
                    <a:pt x="479440" y="260888"/>
                  </a:lnTo>
                  <a:cubicBezTo>
                    <a:pt x="478140" y="262087"/>
                    <a:pt x="476439" y="262786"/>
                    <a:pt x="474638" y="262786"/>
                  </a:cubicBezTo>
                  <a:cubicBezTo>
                    <a:pt x="472937" y="262786"/>
                    <a:pt x="471237" y="262087"/>
                    <a:pt x="469936" y="260888"/>
                  </a:cubicBezTo>
                  <a:cubicBezTo>
                    <a:pt x="425617" y="216536"/>
                    <a:pt x="366691" y="192163"/>
                    <a:pt x="304064" y="192163"/>
                  </a:cubicBezTo>
                  <a:cubicBezTo>
                    <a:pt x="241437" y="192163"/>
                    <a:pt x="182512" y="216536"/>
                    <a:pt x="138192" y="260888"/>
                  </a:cubicBezTo>
                  <a:cubicBezTo>
                    <a:pt x="136892" y="262087"/>
                    <a:pt x="135191" y="262786"/>
                    <a:pt x="133390" y="262786"/>
                  </a:cubicBezTo>
                  <a:cubicBezTo>
                    <a:pt x="131689" y="262786"/>
                    <a:pt x="129989" y="262087"/>
                    <a:pt x="128688" y="260888"/>
                  </a:cubicBezTo>
                  <a:lnTo>
                    <a:pt x="84669" y="216936"/>
                  </a:lnTo>
                  <a:cubicBezTo>
                    <a:pt x="82068" y="214338"/>
                    <a:pt x="82068" y="210043"/>
                    <a:pt x="84669" y="207446"/>
                  </a:cubicBezTo>
                  <a:cubicBezTo>
                    <a:pt x="143395" y="148910"/>
                    <a:pt x="221328" y="116645"/>
                    <a:pt x="304064" y="116645"/>
                  </a:cubicBezTo>
                  <a:close/>
                  <a:moveTo>
                    <a:pt x="304031" y="0"/>
                  </a:moveTo>
                  <a:cubicBezTo>
                    <a:pt x="418080" y="0"/>
                    <a:pt x="525426" y="44342"/>
                    <a:pt x="606061" y="124937"/>
                  </a:cubicBezTo>
                  <a:cubicBezTo>
                    <a:pt x="606361" y="125237"/>
                    <a:pt x="606661" y="125536"/>
                    <a:pt x="606862" y="125836"/>
                  </a:cubicBezTo>
                  <a:cubicBezTo>
                    <a:pt x="607662" y="126934"/>
                    <a:pt x="608062" y="128233"/>
                    <a:pt x="608062" y="129631"/>
                  </a:cubicBezTo>
                  <a:cubicBezTo>
                    <a:pt x="608062" y="131429"/>
                    <a:pt x="607362" y="133026"/>
                    <a:pt x="606061" y="134325"/>
                  </a:cubicBezTo>
                  <a:lnTo>
                    <a:pt x="561942" y="178367"/>
                  </a:lnTo>
                  <a:cubicBezTo>
                    <a:pt x="560642" y="179666"/>
                    <a:pt x="558941" y="180365"/>
                    <a:pt x="557240" y="180365"/>
                  </a:cubicBezTo>
                  <a:cubicBezTo>
                    <a:pt x="555439" y="180365"/>
                    <a:pt x="553739" y="179666"/>
                    <a:pt x="552538" y="178367"/>
                  </a:cubicBezTo>
                  <a:cubicBezTo>
                    <a:pt x="486009" y="112054"/>
                    <a:pt x="397771" y="75501"/>
                    <a:pt x="304031" y="75501"/>
                  </a:cubicBezTo>
                  <a:cubicBezTo>
                    <a:pt x="210291" y="75501"/>
                    <a:pt x="122053" y="112054"/>
                    <a:pt x="55524" y="178367"/>
                  </a:cubicBezTo>
                  <a:cubicBezTo>
                    <a:pt x="54323" y="179666"/>
                    <a:pt x="52623" y="180365"/>
                    <a:pt x="50822" y="180365"/>
                  </a:cubicBezTo>
                  <a:cubicBezTo>
                    <a:pt x="49021" y="180365"/>
                    <a:pt x="47420" y="179666"/>
                    <a:pt x="46120" y="178367"/>
                  </a:cubicBezTo>
                  <a:lnTo>
                    <a:pt x="2001" y="134325"/>
                  </a:lnTo>
                  <a:cubicBezTo>
                    <a:pt x="700" y="133026"/>
                    <a:pt x="0" y="131429"/>
                    <a:pt x="0" y="129631"/>
                  </a:cubicBezTo>
                  <a:cubicBezTo>
                    <a:pt x="0" y="127833"/>
                    <a:pt x="700" y="126135"/>
                    <a:pt x="2001" y="124837"/>
                  </a:cubicBezTo>
                  <a:cubicBezTo>
                    <a:pt x="82636" y="44342"/>
                    <a:pt x="189882" y="0"/>
                    <a:pt x="304031" y="0"/>
                  </a:cubicBezTo>
                  <a:close/>
                </a:path>
              </a:pathLst>
            </a:custGeom>
            <a:solidFill>
              <a:srgbClr val="7AC0C4"/>
            </a:solidFill>
            <a:ln>
              <a:noFill/>
            </a:ln>
            <a:effectLst/>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2" name="ïs1idé"/>
            <p:cNvSpPr/>
            <p:nvPr/>
          </p:nvSpPr>
          <p:spPr bwMode="auto">
            <a:xfrm rot="21376337">
              <a:off x="10128" y="3578"/>
              <a:ext cx="362" cy="325"/>
            </a:xfrm>
            <a:custGeom>
              <a:avLst/>
              <a:gdLst>
                <a:gd name="T0" fmla="*/ 5350 w 8573"/>
                <a:gd name="T1" fmla="*/ 2522 h 7684"/>
                <a:gd name="T2" fmla="*/ 5107 w 8573"/>
                <a:gd name="T3" fmla="*/ 1849 h 7684"/>
                <a:gd name="T4" fmla="*/ 5410 w 8573"/>
                <a:gd name="T5" fmla="*/ 1202 h 7684"/>
                <a:gd name="T6" fmla="*/ 6459 w 8573"/>
                <a:gd name="T7" fmla="*/ 244 h 7684"/>
                <a:gd name="T8" fmla="*/ 7088 w 8573"/>
                <a:gd name="T9" fmla="*/ 0 h 7684"/>
                <a:gd name="T10" fmla="*/ 7778 w 8573"/>
                <a:gd name="T11" fmla="*/ 304 h 7684"/>
                <a:gd name="T12" fmla="*/ 7883 w 8573"/>
                <a:gd name="T13" fmla="*/ 419 h 7684"/>
                <a:gd name="T14" fmla="*/ 7925 w 8573"/>
                <a:gd name="T15" fmla="*/ 472 h 7684"/>
                <a:gd name="T16" fmla="*/ 5504 w 8573"/>
                <a:gd name="T17" fmla="*/ 2683 h 7684"/>
                <a:gd name="T18" fmla="*/ 5455 w 8573"/>
                <a:gd name="T19" fmla="*/ 2637 h 7684"/>
                <a:gd name="T20" fmla="*/ 5350 w 8573"/>
                <a:gd name="T21" fmla="*/ 2522 h 7684"/>
                <a:gd name="T22" fmla="*/ 452 w 8573"/>
                <a:gd name="T23" fmla="*/ 7205 h 7684"/>
                <a:gd name="T24" fmla="*/ 501 w 8573"/>
                <a:gd name="T25" fmla="*/ 7251 h 7684"/>
                <a:gd name="T26" fmla="*/ 2922 w 8573"/>
                <a:gd name="T27" fmla="*/ 5040 h 7684"/>
                <a:gd name="T28" fmla="*/ 2880 w 8573"/>
                <a:gd name="T29" fmla="*/ 4987 h 7684"/>
                <a:gd name="T30" fmla="*/ 2775 w 8573"/>
                <a:gd name="T31" fmla="*/ 4872 h 7684"/>
                <a:gd name="T32" fmla="*/ 2085 w 8573"/>
                <a:gd name="T33" fmla="*/ 4568 h 7684"/>
                <a:gd name="T34" fmla="*/ 1456 w 8573"/>
                <a:gd name="T35" fmla="*/ 4812 h 7684"/>
                <a:gd name="T36" fmla="*/ 407 w 8573"/>
                <a:gd name="T37" fmla="*/ 5770 h 7684"/>
                <a:gd name="T38" fmla="*/ 347 w 8573"/>
                <a:gd name="T39" fmla="*/ 7090 h 7684"/>
                <a:gd name="T40" fmla="*/ 452 w 8573"/>
                <a:gd name="T41" fmla="*/ 7205 h 7684"/>
                <a:gd name="T42" fmla="*/ 7996 w 8573"/>
                <a:gd name="T43" fmla="*/ 966 h 7684"/>
                <a:gd name="T44" fmla="*/ 5989 w 8573"/>
                <a:gd name="T45" fmla="*/ 2798 h 7684"/>
                <a:gd name="T46" fmla="*/ 6399 w 8573"/>
                <a:gd name="T47" fmla="*/ 3030 h 7684"/>
                <a:gd name="T48" fmla="*/ 5167 w 8573"/>
                <a:gd name="T49" fmla="*/ 4826 h 7684"/>
                <a:gd name="T50" fmla="*/ 3185 w 8573"/>
                <a:gd name="T51" fmla="*/ 5955 h 7684"/>
                <a:gd name="T52" fmla="*/ 2993 w 8573"/>
                <a:gd name="T53" fmla="*/ 5534 h 7684"/>
                <a:gd name="T54" fmla="*/ 986 w 8573"/>
                <a:gd name="T55" fmla="*/ 7366 h 7684"/>
                <a:gd name="T56" fmla="*/ 1629 w 8573"/>
                <a:gd name="T57" fmla="*/ 7657 h 7684"/>
                <a:gd name="T58" fmla="*/ 1631 w 8573"/>
                <a:gd name="T59" fmla="*/ 7657 h 7684"/>
                <a:gd name="T60" fmla="*/ 1662 w 8573"/>
                <a:gd name="T61" fmla="*/ 7662 h 7684"/>
                <a:gd name="T62" fmla="*/ 1667 w 8573"/>
                <a:gd name="T63" fmla="*/ 7662 h 7684"/>
                <a:gd name="T64" fmla="*/ 2040 w 8573"/>
                <a:gd name="T65" fmla="*/ 7684 h 7684"/>
                <a:gd name="T66" fmla="*/ 2040 w 8573"/>
                <a:gd name="T67" fmla="*/ 7684 h 7684"/>
                <a:gd name="T68" fmla="*/ 6241 w 8573"/>
                <a:gd name="T69" fmla="*/ 5814 h 7684"/>
                <a:gd name="T70" fmla="*/ 8226 w 8573"/>
                <a:gd name="T71" fmla="*/ 1621 h 7684"/>
                <a:gd name="T72" fmla="*/ 7996 w 8573"/>
                <a:gd name="T73" fmla="*/ 966 h 7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73" h="7684">
                  <a:moveTo>
                    <a:pt x="5350" y="2522"/>
                  </a:moveTo>
                  <a:cubicBezTo>
                    <a:pt x="5182" y="2337"/>
                    <a:pt x="5095" y="2099"/>
                    <a:pt x="5107" y="1849"/>
                  </a:cubicBezTo>
                  <a:cubicBezTo>
                    <a:pt x="5118" y="1600"/>
                    <a:pt x="5226" y="1370"/>
                    <a:pt x="5410" y="1202"/>
                  </a:cubicBezTo>
                  <a:lnTo>
                    <a:pt x="6459" y="244"/>
                  </a:lnTo>
                  <a:cubicBezTo>
                    <a:pt x="6631" y="87"/>
                    <a:pt x="6855" y="0"/>
                    <a:pt x="7088" y="0"/>
                  </a:cubicBezTo>
                  <a:cubicBezTo>
                    <a:pt x="7350" y="0"/>
                    <a:pt x="7602" y="111"/>
                    <a:pt x="7778" y="304"/>
                  </a:cubicBezTo>
                  <a:lnTo>
                    <a:pt x="7883" y="419"/>
                  </a:lnTo>
                  <a:cubicBezTo>
                    <a:pt x="7899" y="436"/>
                    <a:pt x="7912" y="454"/>
                    <a:pt x="7925" y="472"/>
                  </a:cubicBezTo>
                  <a:lnTo>
                    <a:pt x="5504" y="2683"/>
                  </a:lnTo>
                  <a:cubicBezTo>
                    <a:pt x="5487" y="2668"/>
                    <a:pt x="5470" y="2653"/>
                    <a:pt x="5455" y="2637"/>
                  </a:cubicBezTo>
                  <a:lnTo>
                    <a:pt x="5350" y="2522"/>
                  </a:lnTo>
                  <a:close/>
                  <a:moveTo>
                    <a:pt x="452" y="7205"/>
                  </a:moveTo>
                  <a:cubicBezTo>
                    <a:pt x="467" y="7221"/>
                    <a:pt x="484" y="7236"/>
                    <a:pt x="501" y="7251"/>
                  </a:cubicBezTo>
                  <a:lnTo>
                    <a:pt x="2922" y="5040"/>
                  </a:lnTo>
                  <a:cubicBezTo>
                    <a:pt x="2909" y="5022"/>
                    <a:pt x="2896" y="5004"/>
                    <a:pt x="2880" y="4987"/>
                  </a:cubicBezTo>
                  <a:lnTo>
                    <a:pt x="2775" y="4872"/>
                  </a:lnTo>
                  <a:cubicBezTo>
                    <a:pt x="2599" y="4679"/>
                    <a:pt x="2347" y="4568"/>
                    <a:pt x="2085" y="4568"/>
                  </a:cubicBezTo>
                  <a:cubicBezTo>
                    <a:pt x="1852" y="4568"/>
                    <a:pt x="1628" y="4655"/>
                    <a:pt x="1456" y="4812"/>
                  </a:cubicBezTo>
                  <a:lnTo>
                    <a:pt x="407" y="5770"/>
                  </a:lnTo>
                  <a:cubicBezTo>
                    <a:pt x="26" y="6117"/>
                    <a:pt x="0" y="6709"/>
                    <a:pt x="347" y="7090"/>
                  </a:cubicBezTo>
                  <a:lnTo>
                    <a:pt x="452" y="7205"/>
                  </a:lnTo>
                  <a:close/>
                  <a:moveTo>
                    <a:pt x="7996" y="966"/>
                  </a:moveTo>
                  <a:lnTo>
                    <a:pt x="5989" y="2798"/>
                  </a:lnTo>
                  <a:cubicBezTo>
                    <a:pt x="6111" y="2900"/>
                    <a:pt x="6249" y="2978"/>
                    <a:pt x="6399" y="3030"/>
                  </a:cubicBezTo>
                  <a:cubicBezTo>
                    <a:pt x="6256" y="3391"/>
                    <a:pt x="5888" y="4167"/>
                    <a:pt x="5167" y="4826"/>
                  </a:cubicBezTo>
                  <a:cubicBezTo>
                    <a:pt x="4440" y="5490"/>
                    <a:pt x="3578" y="5826"/>
                    <a:pt x="3185" y="5955"/>
                  </a:cubicBezTo>
                  <a:cubicBezTo>
                    <a:pt x="3146" y="5804"/>
                    <a:pt x="3081" y="5662"/>
                    <a:pt x="2993" y="5534"/>
                  </a:cubicBezTo>
                  <a:lnTo>
                    <a:pt x="986" y="7366"/>
                  </a:lnTo>
                  <a:cubicBezTo>
                    <a:pt x="1169" y="7518"/>
                    <a:pt x="1388" y="7618"/>
                    <a:pt x="1629" y="7657"/>
                  </a:cubicBezTo>
                  <a:cubicBezTo>
                    <a:pt x="1630" y="7657"/>
                    <a:pt x="1630" y="7657"/>
                    <a:pt x="1631" y="7657"/>
                  </a:cubicBezTo>
                  <a:cubicBezTo>
                    <a:pt x="1631" y="7657"/>
                    <a:pt x="1641" y="7659"/>
                    <a:pt x="1662" y="7662"/>
                  </a:cubicBezTo>
                  <a:lnTo>
                    <a:pt x="1667" y="7662"/>
                  </a:lnTo>
                  <a:cubicBezTo>
                    <a:pt x="1727" y="7670"/>
                    <a:pt x="1855" y="7684"/>
                    <a:pt x="2040" y="7684"/>
                  </a:cubicBezTo>
                  <a:lnTo>
                    <a:pt x="2040" y="7684"/>
                  </a:lnTo>
                  <a:cubicBezTo>
                    <a:pt x="2844" y="7684"/>
                    <a:pt x="4459" y="7441"/>
                    <a:pt x="6241" y="5814"/>
                  </a:cubicBezTo>
                  <a:cubicBezTo>
                    <a:pt x="8573" y="3685"/>
                    <a:pt x="8271" y="1839"/>
                    <a:pt x="8226" y="1621"/>
                  </a:cubicBezTo>
                  <a:cubicBezTo>
                    <a:pt x="8208" y="1382"/>
                    <a:pt x="8129" y="1159"/>
                    <a:pt x="7996" y="966"/>
                  </a:cubicBezTo>
                  <a:close/>
                </a:path>
              </a:pathLst>
            </a:custGeom>
            <a:solidFill>
              <a:schemeClr val="bg1">
                <a:lumMod val="65000"/>
              </a:schemeClr>
            </a:solidFill>
            <a:ln>
              <a:noFill/>
            </a:ln>
            <a:effectLst/>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3" name="iṥḷïḋê"/>
            <p:cNvSpPr/>
            <p:nvPr/>
          </p:nvSpPr>
          <p:spPr bwMode="auto">
            <a:xfrm rot="21376337">
              <a:off x="10528" y="2460"/>
              <a:ext cx="317" cy="318"/>
            </a:xfrm>
            <a:custGeom>
              <a:avLst/>
              <a:gdLst>
                <a:gd name="T0" fmla="*/ 2617 w 2741"/>
                <a:gd name="T1" fmla="*/ 124 h 2748"/>
                <a:gd name="T2" fmla="*/ 2156 w 2741"/>
                <a:gd name="T3" fmla="*/ 137 h 2748"/>
                <a:gd name="T4" fmla="*/ 1708 w 2741"/>
                <a:gd name="T5" fmla="*/ 617 h 2748"/>
                <a:gd name="T6" fmla="*/ 285 w 2741"/>
                <a:gd name="T7" fmla="*/ 191 h 2748"/>
                <a:gd name="T8" fmla="*/ 45 w 2741"/>
                <a:gd name="T9" fmla="*/ 431 h 2748"/>
                <a:gd name="T10" fmla="*/ 45 w 2741"/>
                <a:gd name="T11" fmla="*/ 526 h 2748"/>
                <a:gd name="T12" fmla="*/ 1198 w 2741"/>
                <a:gd name="T13" fmla="*/ 1161 h 2748"/>
                <a:gd name="T14" fmla="*/ 745 w 2741"/>
                <a:gd name="T15" fmla="*/ 1653 h 2748"/>
                <a:gd name="T16" fmla="*/ 651 w 2741"/>
                <a:gd name="T17" fmla="*/ 1784 h 2748"/>
                <a:gd name="T18" fmla="*/ 170 w 2741"/>
                <a:gd name="T19" fmla="*/ 1660 h 2748"/>
                <a:gd name="T20" fmla="*/ 20 w 2741"/>
                <a:gd name="T21" fmla="*/ 1809 h 2748"/>
                <a:gd name="T22" fmla="*/ 20 w 2741"/>
                <a:gd name="T23" fmla="*/ 1881 h 2748"/>
                <a:gd name="T24" fmla="*/ 550 w 2741"/>
                <a:gd name="T25" fmla="*/ 2150 h 2748"/>
                <a:gd name="T26" fmla="*/ 598 w 2741"/>
                <a:gd name="T27" fmla="*/ 2198 h 2748"/>
                <a:gd name="T28" fmla="*/ 867 w 2741"/>
                <a:gd name="T29" fmla="*/ 2728 h 2748"/>
                <a:gd name="T30" fmla="*/ 939 w 2741"/>
                <a:gd name="T31" fmla="*/ 2728 h 2748"/>
                <a:gd name="T32" fmla="*/ 1088 w 2741"/>
                <a:gd name="T33" fmla="*/ 2578 h 2748"/>
                <a:gd name="T34" fmla="*/ 962 w 2741"/>
                <a:gd name="T35" fmla="*/ 2088 h 2748"/>
                <a:gd name="T36" fmla="*/ 1089 w 2741"/>
                <a:gd name="T37" fmla="*/ 1996 h 2748"/>
                <a:gd name="T38" fmla="*/ 1583 w 2741"/>
                <a:gd name="T39" fmla="*/ 1541 h 2748"/>
                <a:gd name="T40" fmla="*/ 2222 w 2741"/>
                <a:gd name="T41" fmla="*/ 2703 h 2748"/>
                <a:gd name="T42" fmla="*/ 2317 w 2741"/>
                <a:gd name="T43" fmla="*/ 2703 h 2748"/>
                <a:gd name="T44" fmla="*/ 2557 w 2741"/>
                <a:gd name="T45" fmla="*/ 2463 h 2748"/>
                <a:gd name="T46" fmla="*/ 2129 w 2741"/>
                <a:gd name="T47" fmla="*/ 1031 h 2748"/>
                <a:gd name="T48" fmla="*/ 2605 w 2741"/>
                <a:gd name="T49" fmla="*/ 586 h 2748"/>
                <a:gd name="T50" fmla="*/ 2617 w 2741"/>
                <a:gd name="T51" fmla="*/ 124 h 2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1" h="2748">
                  <a:moveTo>
                    <a:pt x="2617" y="124"/>
                  </a:moveTo>
                  <a:cubicBezTo>
                    <a:pt x="2494" y="0"/>
                    <a:pt x="2287" y="6"/>
                    <a:pt x="2156" y="137"/>
                  </a:cubicBezTo>
                  <a:lnTo>
                    <a:pt x="1708" y="617"/>
                  </a:lnTo>
                  <a:lnTo>
                    <a:pt x="285" y="191"/>
                  </a:lnTo>
                  <a:lnTo>
                    <a:pt x="45" y="431"/>
                  </a:lnTo>
                  <a:cubicBezTo>
                    <a:pt x="19" y="457"/>
                    <a:pt x="19" y="500"/>
                    <a:pt x="45" y="526"/>
                  </a:cubicBezTo>
                  <a:lnTo>
                    <a:pt x="1198" y="1161"/>
                  </a:lnTo>
                  <a:lnTo>
                    <a:pt x="745" y="1653"/>
                  </a:lnTo>
                  <a:cubicBezTo>
                    <a:pt x="705" y="1693"/>
                    <a:pt x="673" y="1738"/>
                    <a:pt x="651" y="1784"/>
                  </a:cubicBezTo>
                  <a:lnTo>
                    <a:pt x="170" y="1660"/>
                  </a:lnTo>
                  <a:lnTo>
                    <a:pt x="20" y="1809"/>
                  </a:lnTo>
                  <a:cubicBezTo>
                    <a:pt x="0" y="1829"/>
                    <a:pt x="0" y="1861"/>
                    <a:pt x="20" y="1881"/>
                  </a:cubicBezTo>
                  <a:lnTo>
                    <a:pt x="550" y="2150"/>
                  </a:lnTo>
                  <a:lnTo>
                    <a:pt x="598" y="2198"/>
                  </a:lnTo>
                  <a:lnTo>
                    <a:pt x="867" y="2728"/>
                  </a:lnTo>
                  <a:cubicBezTo>
                    <a:pt x="887" y="2748"/>
                    <a:pt x="919" y="2748"/>
                    <a:pt x="939" y="2728"/>
                  </a:cubicBezTo>
                  <a:lnTo>
                    <a:pt x="1088" y="2578"/>
                  </a:lnTo>
                  <a:lnTo>
                    <a:pt x="962" y="2088"/>
                  </a:lnTo>
                  <a:cubicBezTo>
                    <a:pt x="1006" y="2066"/>
                    <a:pt x="1050" y="2036"/>
                    <a:pt x="1089" y="1996"/>
                  </a:cubicBezTo>
                  <a:lnTo>
                    <a:pt x="1583" y="1541"/>
                  </a:lnTo>
                  <a:lnTo>
                    <a:pt x="2222" y="2703"/>
                  </a:lnTo>
                  <a:cubicBezTo>
                    <a:pt x="2248" y="2729"/>
                    <a:pt x="2291" y="2729"/>
                    <a:pt x="2317" y="2703"/>
                  </a:cubicBezTo>
                  <a:lnTo>
                    <a:pt x="2557" y="2463"/>
                  </a:lnTo>
                  <a:lnTo>
                    <a:pt x="2129" y="1031"/>
                  </a:lnTo>
                  <a:lnTo>
                    <a:pt x="2605" y="586"/>
                  </a:lnTo>
                  <a:cubicBezTo>
                    <a:pt x="2735" y="455"/>
                    <a:pt x="2741" y="248"/>
                    <a:pt x="2617" y="124"/>
                  </a:cubicBezTo>
                  <a:close/>
                </a:path>
              </a:pathLst>
            </a:custGeom>
            <a:solidFill>
              <a:srgbClr val="258C8B"/>
            </a:solidFill>
            <a:ln>
              <a:noFill/>
            </a:ln>
            <a:effectLst/>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4" name="ïS1iḍê"/>
            <p:cNvSpPr/>
            <p:nvPr/>
          </p:nvSpPr>
          <p:spPr bwMode="auto">
            <a:xfrm rot="21376337">
              <a:off x="11615" y="2470"/>
              <a:ext cx="323" cy="320"/>
            </a:xfrm>
            <a:custGeom>
              <a:avLst/>
              <a:gdLst>
                <a:gd name="connsiteX0" fmla="*/ 121942 w 607639"/>
                <a:gd name="connsiteY0" fmla="*/ 253824 h 606016"/>
                <a:gd name="connsiteX1" fmla="*/ 234066 w 607639"/>
                <a:gd name="connsiteY1" fmla="*/ 253824 h 606016"/>
                <a:gd name="connsiteX2" fmla="*/ 234066 w 607639"/>
                <a:gd name="connsiteY2" fmla="*/ 369904 h 606016"/>
                <a:gd name="connsiteX3" fmla="*/ 121942 w 607639"/>
                <a:gd name="connsiteY3" fmla="*/ 369904 h 606016"/>
                <a:gd name="connsiteX4" fmla="*/ 69084 w 607639"/>
                <a:gd name="connsiteY4" fmla="*/ 311864 h 606016"/>
                <a:gd name="connsiteX5" fmla="*/ 373573 w 607639"/>
                <a:gd name="connsiteY5" fmla="*/ 133722 h 606016"/>
                <a:gd name="connsiteX6" fmla="*/ 543115 w 607639"/>
                <a:gd name="connsiteY6" fmla="*/ 133722 h 606016"/>
                <a:gd name="connsiteX7" fmla="*/ 607639 w 607639"/>
                <a:gd name="connsiteY7" fmla="*/ 204570 h 606016"/>
                <a:gd name="connsiteX8" fmla="*/ 543115 w 607639"/>
                <a:gd name="connsiteY8" fmla="*/ 275417 h 606016"/>
                <a:gd name="connsiteX9" fmla="*/ 373573 w 607639"/>
                <a:gd name="connsiteY9" fmla="*/ 275417 h 606016"/>
                <a:gd name="connsiteX10" fmla="*/ 64435 w 607639"/>
                <a:gd name="connsiteY10" fmla="*/ 73741 h 606016"/>
                <a:gd name="connsiteX11" fmla="*/ 234066 w 607639"/>
                <a:gd name="connsiteY11" fmla="*/ 73741 h 606016"/>
                <a:gd name="connsiteX12" fmla="*/ 234066 w 607639"/>
                <a:gd name="connsiteY12" fmla="*/ 215436 h 606016"/>
                <a:gd name="connsiteX13" fmla="*/ 64435 w 607639"/>
                <a:gd name="connsiteY13" fmla="*/ 215436 h 606016"/>
                <a:gd name="connsiteX14" fmla="*/ 0 w 607639"/>
                <a:gd name="connsiteY14" fmla="*/ 144589 h 606016"/>
                <a:gd name="connsiteX15" fmla="*/ 270125 w 607639"/>
                <a:gd name="connsiteY15" fmla="*/ 0 h 606016"/>
                <a:gd name="connsiteX16" fmla="*/ 337444 w 607639"/>
                <a:gd name="connsiteY16" fmla="*/ 0 h 606016"/>
                <a:gd name="connsiteX17" fmla="*/ 337444 w 607639"/>
                <a:gd name="connsiteY17" fmla="*/ 606016 h 606016"/>
                <a:gd name="connsiteX18" fmla="*/ 270125 w 607639"/>
                <a:gd name="connsiteY18" fmla="*/ 606016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7639" h="606016">
                  <a:moveTo>
                    <a:pt x="121942" y="253824"/>
                  </a:moveTo>
                  <a:lnTo>
                    <a:pt x="234066" y="253824"/>
                  </a:lnTo>
                  <a:lnTo>
                    <a:pt x="234066" y="369904"/>
                  </a:lnTo>
                  <a:lnTo>
                    <a:pt x="121942" y="369904"/>
                  </a:lnTo>
                  <a:lnTo>
                    <a:pt x="69084" y="311864"/>
                  </a:lnTo>
                  <a:close/>
                  <a:moveTo>
                    <a:pt x="373573" y="133722"/>
                  </a:moveTo>
                  <a:lnTo>
                    <a:pt x="543115" y="133722"/>
                  </a:lnTo>
                  <a:lnTo>
                    <a:pt x="607639" y="204570"/>
                  </a:lnTo>
                  <a:lnTo>
                    <a:pt x="543115" y="275417"/>
                  </a:lnTo>
                  <a:lnTo>
                    <a:pt x="373573" y="275417"/>
                  </a:lnTo>
                  <a:close/>
                  <a:moveTo>
                    <a:pt x="64435" y="73741"/>
                  </a:moveTo>
                  <a:lnTo>
                    <a:pt x="234066" y="73741"/>
                  </a:lnTo>
                  <a:lnTo>
                    <a:pt x="234066" y="215436"/>
                  </a:lnTo>
                  <a:lnTo>
                    <a:pt x="64435" y="215436"/>
                  </a:lnTo>
                  <a:lnTo>
                    <a:pt x="0" y="144589"/>
                  </a:lnTo>
                  <a:close/>
                  <a:moveTo>
                    <a:pt x="270125" y="0"/>
                  </a:moveTo>
                  <a:lnTo>
                    <a:pt x="337444" y="0"/>
                  </a:lnTo>
                  <a:lnTo>
                    <a:pt x="337444" y="606016"/>
                  </a:lnTo>
                  <a:lnTo>
                    <a:pt x="270125" y="606016"/>
                  </a:lnTo>
                  <a:close/>
                </a:path>
              </a:pathLst>
            </a:custGeom>
            <a:solidFill>
              <a:schemeClr val="bg1">
                <a:lumMod val="65000"/>
              </a:schemeClr>
            </a:solidFill>
            <a:ln>
              <a:noFill/>
            </a:ln>
            <a:effectLst/>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12750" rtl="0" eaLnBrk="0" fontAlgn="base" latinLnBrk="0" hangingPunct="0">
                <a:lnSpc>
                  <a:spcPct val="100000"/>
                </a:lnSpc>
                <a:spcBef>
                  <a:spcPct val="0"/>
                </a:spcBef>
                <a:spcAft>
                  <a:spcPct val="0"/>
                </a:spcAft>
                <a:buClrTx/>
                <a:buSzTx/>
                <a:buFontTx/>
                <a:buNone/>
                <a:defRPr/>
              </a:pPr>
              <a:endParaRPr kumimoji="0" lang="zh-CN" altLang="en-US" sz="25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2" name="文本框 1"/>
          <p:cNvSpPr txBox="1"/>
          <p:nvPr/>
        </p:nvSpPr>
        <p:spPr>
          <a:xfrm>
            <a:off x="1024890" y="1510030"/>
            <a:ext cx="2011680" cy="368300"/>
          </a:xfrm>
          <a:prstGeom prst="rect">
            <a:avLst/>
          </a:prstGeom>
          <a:noFill/>
        </p:spPr>
        <p:txBody>
          <a:bodyPr wrap="none" rtlCol="0" anchor="t">
            <a:spAutoFit/>
          </a:bodyPr>
          <a:lstStyle/>
          <a:p>
            <a:r>
              <a:rPr lang="zh-CN" altLang="en-US" b="1" dirty="0">
                <a:latin typeface="Calibri" panose="020F0502020204030204" charset="0"/>
                <a:cs typeface="微软雅黑" panose="020B0503020204020204" pitchFamily="34" charset="-122"/>
                <a:sym typeface="+mn-ea"/>
              </a:rPr>
              <a:t>②间</a:t>
            </a:r>
            <a:r>
              <a:rPr lang="zh-CN" altLang="en-US" b="1" dirty="0">
                <a:latin typeface="微软雅黑" panose="020B0503020204020204" pitchFamily="34" charset="-122"/>
                <a:cs typeface="微软雅黑" panose="020B0503020204020204" pitchFamily="34" charset="-122"/>
                <a:sym typeface="+mn-ea"/>
              </a:rPr>
              <a:t>接触电的防护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6" name="文本框 5"/>
          <p:cNvSpPr txBox="1"/>
          <p:nvPr/>
        </p:nvSpPr>
        <p:spPr>
          <a:xfrm>
            <a:off x="1022350" y="1878330"/>
            <a:ext cx="5111115" cy="1322070"/>
          </a:xfrm>
          <a:prstGeom prst="rect">
            <a:avLst/>
          </a:prstGeom>
          <a:noFill/>
        </p:spPr>
        <p:txBody>
          <a:bodyPr wrap="square" rtlCol="0" anchor="t">
            <a:spAutoFit/>
          </a:bodyPr>
          <a:lstStyle/>
          <a:p>
            <a:pPr marL="285750" lvl="1" indent="0" algn="l" defTabSz="914400" fontAlgn="auto">
              <a:lnSpc>
                <a:spcPts val="2400"/>
              </a:lnSpc>
              <a:buClrTx/>
              <a:buSzTx/>
              <a:buFont typeface="Wingdings" panose="05000000000000000000" charset="0"/>
              <a:buChar char="p"/>
            </a:pPr>
            <a:r>
              <a:rPr lang="zh-CN" altLang="en-US" sz="1600" dirty="0">
                <a:sym typeface="+mn-ea"/>
              </a:rPr>
              <a:t>保护接地</a:t>
            </a:r>
            <a:endParaRPr lang="zh-CN" altLang="en-US" sz="1600" dirty="0"/>
          </a:p>
          <a:p>
            <a:pPr marL="0" lvl="2" indent="0" algn="l" defTabSz="914400" fontAlgn="auto">
              <a:lnSpc>
                <a:spcPts val="2400"/>
              </a:lnSpc>
              <a:buClrTx/>
              <a:buSzTx/>
              <a:buNone/>
            </a:pPr>
            <a:r>
              <a:rPr lang="zh-CN" altLang="en-US" sz="1400" dirty="0">
                <a:sym typeface="+mn-ea"/>
              </a:rPr>
              <a:t>把正常情况下不带电、在故障情况下可能呈现危险的对地电压的技术部分同大地紧密地连接起来，把设备上的故障电压限制在安全范围内</a:t>
            </a:r>
          </a:p>
        </p:txBody>
      </p:sp>
      <p:sp>
        <p:nvSpPr>
          <p:cNvPr id="5" name="文本框 4"/>
          <p:cNvSpPr txBox="1"/>
          <p:nvPr/>
        </p:nvSpPr>
        <p:spPr>
          <a:xfrm>
            <a:off x="1022350" y="3148330"/>
            <a:ext cx="5166995" cy="1322070"/>
          </a:xfrm>
          <a:prstGeom prst="rect">
            <a:avLst/>
          </a:prstGeom>
          <a:noFill/>
        </p:spPr>
        <p:txBody>
          <a:bodyPr wrap="square" rtlCol="0" anchor="t">
            <a:spAutoFit/>
          </a:bodyPr>
          <a:lstStyle/>
          <a:p>
            <a:pPr marL="285750" lvl="1" indent="0" algn="l" defTabSz="914400" fontAlgn="auto">
              <a:lnSpc>
                <a:spcPts val="2400"/>
              </a:lnSpc>
              <a:buClrTx/>
              <a:buSzTx/>
              <a:buFont typeface="Wingdings" panose="05000000000000000000" charset="0"/>
              <a:buChar char="p"/>
            </a:pPr>
            <a:r>
              <a:rPr lang="zh-CN" altLang="en-US" sz="1600" dirty="0">
                <a:sym typeface="+mn-ea"/>
              </a:rPr>
              <a:t>保护接零</a:t>
            </a:r>
            <a:endParaRPr lang="zh-CN" altLang="en-US" sz="1600" dirty="0"/>
          </a:p>
          <a:p>
            <a:pPr marL="0" lvl="2" indent="0" algn="l" defTabSz="914400" fontAlgn="auto">
              <a:lnSpc>
                <a:spcPts val="2400"/>
              </a:lnSpc>
              <a:buClrTx/>
              <a:buSzTx/>
              <a:buNone/>
            </a:pPr>
            <a:r>
              <a:rPr lang="zh-CN" altLang="en-US" sz="1400" dirty="0">
                <a:sym typeface="+mn-ea"/>
              </a:rPr>
              <a:t>电气设备正常情况下不带电的金属部分(外壳)，用导线与低压电网的零线(中性线)连接起来。</a:t>
            </a:r>
            <a:endParaRPr lang="zh-CN" altLang="en-US" sz="1400" kern="1200" dirty="0"/>
          </a:p>
          <a:p>
            <a:pPr marL="0" lvl="2" indent="0" algn="l" defTabSz="914400" fontAlgn="auto">
              <a:lnSpc>
                <a:spcPts val="2400"/>
              </a:lnSpc>
              <a:buClrTx/>
              <a:buSzTx/>
              <a:buNone/>
            </a:pPr>
            <a:r>
              <a:rPr lang="zh-CN" altLang="en-US" sz="1400" dirty="0">
                <a:sym typeface="+mn-ea"/>
              </a:rPr>
              <a:t>比接地，能够在更多的情况下保证人身安全，防止触电事故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ïšliḓé"/>
          <p:cNvSpPr/>
          <p:nvPr/>
        </p:nvSpPr>
        <p:spPr>
          <a:xfrm>
            <a:off x="198120" y="1496060"/>
            <a:ext cx="8747125" cy="3409315"/>
          </a:xfrm>
          <a:prstGeom prst="rect">
            <a:avLst/>
          </a:prstGeom>
          <a:solidFill>
            <a:schemeClr val="bg1">
              <a:lumMod val="95000"/>
            </a:schemeClr>
          </a:solidFill>
          <a:ln w="19050">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800" b="1" dirty="0">
              <a:solidFill>
                <a:schemeClr val="lt1"/>
              </a:solidFill>
            </a:endParaRPr>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2" name="文本框 1"/>
          <p:cNvSpPr txBox="1"/>
          <p:nvPr/>
        </p:nvSpPr>
        <p:spPr>
          <a:xfrm>
            <a:off x="1024890" y="1510030"/>
            <a:ext cx="1554480" cy="368300"/>
          </a:xfrm>
          <a:prstGeom prst="rect">
            <a:avLst/>
          </a:prstGeom>
          <a:noFill/>
        </p:spPr>
        <p:txBody>
          <a:bodyPr wrap="none" rtlCol="0" anchor="t">
            <a:spAutoFit/>
          </a:bodyPr>
          <a:lstStyle/>
          <a:p>
            <a:r>
              <a:rPr lang="zh-CN" altLang="en-US" b="1" dirty="0">
                <a:latin typeface="Calibri" panose="020F0502020204030204" charset="0"/>
                <a:cs typeface="微软雅黑" panose="020B0503020204020204" pitchFamily="34" charset="-122"/>
                <a:sym typeface="+mn-ea"/>
              </a:rPr>
              <a:t>③漏电保护器</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6" name="文本框 5"/>
          <p:cNvSpPr txBox="1"/>
          <p:nvPr/>
        </p:nvSpPr>
        <p:spPr>
          <a:xfrm>
            <a:off x="1024890" y="1878330"/>
            <a:ext cx="4660900" cy="2168525"/>
          </a:xfrm>
          <a:prstGeom prst="rect">
            <a:avLst/>
          </a:prstGeom>
          <a:noFill/>
        </p:spPr>
        <p:txBody>
          <a:bodyPr wrap="square" rtlCol="0" anchor="t">
            <a:spAutoFit/>
          </a:bodyPr>
          <a:lstStyle/>
          <a:p>
            <a:pPr marL="285750" lvl="1" indent="-285750" fontAlgn="auto">
              <a:lnSpc>
                <a:spcPct val="150000"/>
              </a:lnSpc>
              <a:buFont typeface="Wingdings" panose="05000000000000000000" charset="0"/>
              <a:buChar char="p"/>
            </a:pPr>
            <a:r>
              <a:rPr lang="zh-CN" altLang="en-US" dirty="0">
                <a:sym typeface="+mn-ea"/>
              </a:rPr>
              <a:t>触电保安装置或参与电流保护装置</a:t>
            </a:r>
            <a:endParaRPr lang="en-US" altLang="zh-CN" dirty="0"/>
          </a:p>
          <a:p>
            <a:pPr marL="285750" lvl="1" indent="-285750" fontAlgn="auto">
              <a:lnSpc>
                <a:spcPct val="150000"/>
              </a:lnSpc>
              <a:buFont typeface="Wingdings" panose="05000000000000000000" charset="0"/>
              <a:buChar char="p"/>
            </a:pPr>
            <a:r>
              <a:rPr lang="zh-CN" altLang="en-US" dirty="0">
                <a:sym typeface="+mn-ea"/>
              </a:rPr>
              <a:t>用于防止由于间接接触和直接接触引起的单相触电事故</a:t>
            </a:r>
            <a:endParaRPr lang="en-US" altLang="zh-CN" dirty="0"/>
          </a:p>
          <a:p>
            <a:pPr marL="285750" lvl="1" indent="-285750" fontAlgn="auto">
              <a:lnSpc>
                <a:spcPct val="150000"/>
              </a:lnSpc>
              <a:buFont typeface="Wingdings" panose="05000000000000000000" charset="0"/>
              <a:buChar char="p"/>
            </a:pPr>
            <a:r>
              <a:rPr lang="zh-CN" altLang="en-US" dirty="0">
                <a:sym typeface="+mn-ea"/>
              </a:rPr>
              <a:t>还可用于防止因电气设备漏电而造成的电气火灾爆炸</a:t>
            </a:r>
            <a:endParaRPr lang="zh-CN" altLang="en-US"/>
          </a:p>
        </p:txBody>
      </p:sp>
      <p:grpSp>
        <p:nvGrpSpPr>
          <p:cNvPr id="5" name="f56a724e-a61e-4488-a552-cd5b6654129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797091" y="1628020"/>
            <a:ext cx="3026058" cy="3269855"/>
            <a:chOff x="4078628" y="1249097"/>
            <a:chExt cx="4034744" cy="4359807"/>
          </a:xfrm>
        </p:grpSpPr>
        <p:sp>
          <p:nvSpPr>
            <p:cNvPr id="345" name="iŝḷide"/>
            <p:cNvSpPr/>
            <p:nvPr/>
          </p:nvSpPr>
          <p:spPr bwMode="auto">
            <a:xfrm>
              <a:off x="4093774" y="1249097"/>
              <a:ext cx="4017267" cy="43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6" name="iṩḻíḑé"/>
            <p:cNvSpPr/>
            <p:nvPr/>
          </p:nvSpPr>
          <p:spPr bwMode="auto">
            <a:xfrm>
              <a:off x="4078628" y="1592802"/>
              <a:ext cx="3637444" cy="3442873"/>
            </a:xfrm>
            <a:custGeom>
              <a:avLst/>
              <a:gdLst>
                <a:gd name="T0" fmla="*/ 1432 w 1502"/>
                <a:gd name="T1" fmla="*/ 997 h 1424"/>
                <a:gd name="T2" fmla="*/ 1422 w 1502"/>
                <a:gd name="T3" fmla="*/ 1030 h 1424"/>
                <a:gd name="T4" fmla="*/ 1338 w 1502"/>
                <a:gd name="T5" fmla="*/ 1183 h 1424"/>
                <a:gd name="T6" fmla="*/ 1315 w 1502"/>
                <a:gd name="T7" fmla="*/ 1208 h 1424"/>
                <a:gd name="T8" fmla="*/ 1199 w 1502"/>
                <a:gd name="T9" fmla="*/ 1296 h 1424"/>
                <a:gd name="T10" fmla="*/ 1150 w 1502"/>
                <a:gd name="T11" fmla="*/ 1322 h 1424"/>
                <a:gd name="T12" fmla="*/ 1113 w 1502"/>
                <a:gd name="T13" fmla="*/ 1339 h 1424"/>
                <a:gd name="T14" fmla="*/ 1108 w 1502"/>
                <a:gd name="T15" fmla="*/ 1341 h 1424"/>
                <a:gd name="T16" fmla="*/ 837 w 1502"/>
                <a:gd name="T17" fmla="*/ 1413 h 1424"/>
                <a:gd name="T18" fmla="*/ 786 w 1502"/>
                <a:gd name="T19" fmla="*/ 1419 h 1424"/>
                <a:gd name="T20" fmla="*/ 731 w 1502"/>
                <a:gd name="T21" fmla="*/ 1423 h 1424"/>
                <a:gd name="T22" fmla="*/ 675 w 1502"/>
                <a:gd name="T23" fmla="*/ 1424 h 1424"/>
                <a:gd name="T24" fmla="*/ 658 w 1502"/>
                <a:gd name="T25" fmla="*/ 1424 h 1424"/>
                <a:gd name="T26" fmla="*/ 631 w 1502"/>
                <a:gd name="T27" fmla="*/ 1423 h 1424"/>
                <a:gd name="T28" fmla="*/ 89 w 1502"/>
                <a:gd name="T29" fmla="*/ 1176 h 1424"/>
                <a:gd name="T30" fmla="*/ 8 w 1502"/>
                <a:gd name="T31" fmla="*/ 892 h 1424"/>
                <a:gd name="T32" fmla="*/ 38 w 1502"/>
                <a:gd name="T33" fmla="*/ 768 h 1424"/>
                <a:gd name="T34" fmla="*/ 361 w 1502"/>
                <a:gd name="T35" fmla="*/ 387 h 1424"/>
                <a:gd name="T36" fmla="*/ 370 w 1502"/>
                <a:gd name="T37" fmla="*/ 361 h 1424"/>
                <a:gd name="T38" fmla="*/ 419 w 1502"/>
                <a:gd name="T39" fmla="*/ 263 h 1424"/>
                <a:gd name="T40" fmla="*/ 423 w 1502"/>
                <a:gd name="T41" fmla="*/ 257 h 1424"/>
                <a:gd name="T42" fmla="*/ 1110 w 1502"/>
                <a:gd name="T43" fmla="*/ 195 h 1424"/>
                <a:gd name="T44" fmla="*/ 1432 w 1502"/>
                <a:gd name="T45" fmla="*/ 997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2" h="1424">
                  <a:moveTo>
                    <a:pt x="1432" y="997"/>
                  </a:moveTo>
                  <a:cubicBezTo>
                    <a:pt x="1429" y="1008"/>
                    <a:pt x="1425" y="1019"/>
                    <a:pt x="1422" y="1030"/>
                  </a:cubicBezTo>
                  <a:cubicBezTo>
                    <a:pt x="1403" y="1086"/>
                    <a:pt x="1375" y="1138"/>
                    <a:pt x="1338" y="1183"/>
                  </a:cubicBezTo>
                  <a:cubicBezTo>
                    <a:pt x="1330" y="1191"/>
                    <a:pt x="1323" y="1200"/>
                    <a:pt x="1315" y="1208"/>
                  </a:cubicBezTo>
                  <a:cubicBezTo>
                    <a:pt x="1284" y="1240"/>
                    <a:pt x="1244" y="1270"/>
                    <a:pt x="1199" y="1296"/>
                  </a:cubicBezTo>
                  <a:cubicBezTo>
                    <a:pt x="1183" y="1305"/>
                    <a:pt x="1167" y="1314"/>
                    <a:pt x="1150" y="1322"/>
                  </a:cubicBezTo>
                  <a:cubicBezTo>
                    <a:pt x="1138" y="1328"/>
                    <a:pt x="1126" y="1333"/>
                    <a:pt x="1113" y="1339"/>
                  </a:cubicBezTo>
                  <a:cubicBezTo>
                    <a:pt x="1112" y="1339"/>
                    <a:pt x="1110" y="1340"/>
                    <a:pt x="1108" y="1341"/>
                  </a:cubicBezTo>
                  <a:cubicBezTo>
                    <a:pt x="1027" y="1375"/>
                    <a:pt x="934" y="1400"/>
                    <a:pt x="837" y="1413"/>
                  </a:cubicBezTo>
                  <a:cubicBezTo>
                    <a:pt x="820" y="1416"/>
                    <a:pt x="803" y="1417"/>
                    <a:pt x="786" y="1419"/>
                  </a:cubicBezTo>
                  <a:cubicBezTo>
                    <a:pt x="767" y="1421"/>
                    <a:pt x="749" y="1422"/>
                    <a:pt x="731" y="1423"/>
                  </a:cubicBezTo>
                  <a:cubicBezTo>
                    <a:pt x="712" y="1424"/>
                    <a:pt x="694" y="1424"/>
                    <a:pt x="675" y="1424"/>
                  </a:cubicBezTo>
                  <a:cubicBezTo>
                    <a:pt x="669" y="1424"/>
                    <a:pt x="663" y="1424"/>
                    <a:pt x="658" y="1424"/>
                  </a:cubicBezTo>
                  <a:cubicBezTo>
                    <a:pt x="649" y="1424"/>
                    <a:pt x="640" y="1423"/>
                    <a:pt x="631" y="1423"/>
                  </a:cubicBezTo>
                  <a:cubicBezTo>
                    <a:pt x="415" y="1414"/>
                    <a:pt x="208" y="1340"/>
                    <a:pt x="89" y="1176"/>
                  </a:cubicBezTo>
                  <a:cubicBezTo>
                    <a:pt x="43" y="1112"/>
                    <a:pt x="0" y="1008"/>
                    <a:pt x="8" y="892"/>
                  </a:cubicBezTo>
                  <a:cubicBezTo>
                    <a:pt x="11" y="852"/>
                    <a:pt x="20" y="810"/>
                    <a:pt x="38" y="768"/>
                  </a:cubicBezTo>
                  <a:cubicBezTo>
                    <a:pt x="113" y="587"/>
                    <a:pt x="284" y="565"/>
                    <a:pt x="361" y="387"/>
                  </a:cubicBezTo>
                  <a:cubicBezTo>
                    <a:pt x="364" y="379"/>
                    <a:pt x="367" y="370"/>
                    <a:pt x="370" y="361"/>
                  </a:cubicBezTo>
                  <a:cubicBezTo>
                    <a:pt x="383" y="326"/>
                    <a:pt x="399" y="293"/>
                    <a:pt x="419" y="263"/>
                  </a:cubicBezTo>
                  <a:cubicBezTo>
                    <a:pt x="420" y="261"/>
                    <a:pt x="422" y="259"/>
                    <a:pt x="423" y="257"/>
                  </a:cubicBezTo>
                  <a:cubicBezTo>
                    <a:pt x="555" y="64"/>
                    <a:pt x="832" y="0"/>
                    <a:pt x="1110" y="195"/>
                  </a:cubicBezTo>
                  <a:cubicBezTo>
                    <a:pt x="1390" y="391"/>
                    <a:pt x="1502" y="735"/>
                    <a:pt x="1432" y="997"/>
                  </a:cubicBezTo>
                  <a:close/>
                </a:path>
              </a:pathLst>
            </a:custGeom>
            <a:solidFill>
              <a:srgbClr val="D4ECFF"/>
            </a:solidFill>
            <a:ln>
              <a:noFill/>
            </a:ln>
          </p:spPr>
          <p:txBody>
            <a:bodyPr anchor="ctr"/>
            <a:lstStyle/>
            <a:p>
              <a:pPr algn="ctr"/>
              <a:endParaRPr/>
            </a:p>
          </p:txBody>
        </p:sp>
        <p:sp>
          <p:nvSpPr>
            <p:cNvPr id="347" name="îşlîḑé"/>
            <p:cNvSpPr/>
            <p:nvPr/>
          </p:nvSpPr>
          <p:spPr bwMode="auto">
            <a:xfrm>
              <a:off x="6368050" y="1563674"/>
              <a:ext cx="597697" cy="2435061"/>
            </a:xfrm>
            <a:prstGeom prst="rect">
              <a:avLst/>
            </a:prstGeom>
            <a:solidFill>
              <a:srgbClr val="E6F4FF"/>
            </a:solidFill>
            <a:ln>
              <a:noFill/>
            </a:ln>
          </p:spPr>
          <p:txBody>
            <a:bodyPr anchor="ctr"/>
            <a:lstStyle/>
            <a:p>
              <a:pPr algn="ctr"/>
              <a:endParaRPr/>
            </a:p>
          </p:txBody>
        </p:sp>
        <p:sp>
          <p:nvSpPr>
            <p:cNvPr id="348" name="îṩļîḓè"/>
            <p:cNvSpPr/>
            <p:nvPr/>
          </p:nvSpPr>
          <p:spPr bwMode="auto">
            <a:xfrm>
              <a:off x="6485726" y="1667369"/>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9" name="íSḻîde"/>
            <p:cNvSpPr/>
            <p:nvPr/>
          </p:nvSpPr>
          <p:spPr bwMode="auto">
            <a:xfrm>
              <a:off x="6595245" y="1667369"/>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0" name="íṩḷïdè"/>
            <p:cNvSpPr/>
            <p:nvPr/>
          </p:nvSpPr>
          <p:spPr bwMode="auto">
            <a:xfrm>
              <a:off x="6485726" y="1771062"/>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1" name="iṣļîḋe"/>
            <p:cNvSpPr/>
            <p:nvPr/>
          </p:nvSpPr>
          <p:spPr bwMode="auto">
            <a:xfrm>
              <a:off x="6595245" y="1771062"/>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2" name="ïS1îḋê"/>
            <p:cNvSpPr/>
            <p:nvPr/>
          </p:nvSpPr>
          <p:spPr bwMode="auto">
            <a:xfrm>
              <a:off x="6485726" y="1874756"/>
              <a:ext cx="44274" cy="44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3" name="ïSľiḍé"/>
            <p:cNvSpPr/>
            <p:nvPr/>
          </p:nvSpPr>
          <p:spPr bwMode="auto">
            <a:xfrm>
              <a:off x="6595245" y="1874756"/>
              <a:ext cx="43109" cy="44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4" name="ïṥḻíḓe"/>
            <p:cNvSpPr/>
            <p:nvPr/>
          </p:nvSpPr>
          <p:spPr bwMode="auto">
            <a:xfrm>
              <a:off x="6485726" y="1979616"/>
              <a:ext cx="44274" cy="43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5" name="íṥlïďe"/>
            <p:cNvSpPr/>
            <p:nvPr/>
          </p:nvSpPr>
          <p:spPr bwMode="auto">
            <a:xfrm>
              <a:off x="6595245" y="1979616"/>
              <a:ext cx="43109" cy="43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6" name="ïṣḷïḍê"/>
            <p:cNvSpPr/>
            <p:nvPr/>
          </p:nvSpPr>
          <p:spPr bwMode="auto">
            <a:xfrm>
              <a:off x="6703599" y="1667369"/>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7" name="iSlíḓé"/>
            <p:cNvSpPr/>
            <p:nvPr/>
          </p:nvSpPr>
          <p:spPr bwMode="auto">
            <a:xfrm>
              <a:off x="6813119" y="1667369"/>
              <a:ext cx="4077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íŝḷïďe"/>
            <p:cNvSpPr/>
            <p:nvPr/>
          </p:nvSpPr>
          <p:spPr bwMode="auto">
            <a:xfrm>
              <a:off x="6703599" y="1771062"/>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9" name="îś1ïḋé"/>
            <p:cNvSpPr/>
            <p:nvPr/>
          </p:nvSpPr>
          <p:spPr bwMode="auto">
            <a:xfrm>
              <a:off x="6813119" y="1771062"/>
              <a:ext cx="4077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0" name="íṣḻîḋé"/>
            <p:cNvSpPr/>
            <p:nvPr/>
          </p:nvSpPr>
          <p:spPr bwMode="auto">
            <a:xfrm>
              <a:off x="6703599" y="1874756"/>
              <a:ext cx="44274" cy="44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1" name="ïS1ïďé"/>
            <p:cNvSpPr/>
            <p:nvPr/>
          </p:nvSpPr>
          <p:spPr bwMode="auto">
            <a:xfrm>
              <a:off x="6813119" y="1874756"/>
              <a:ext cx="40779" cy="44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2" name="išļídè"/>
            <p:cNvSpPr/>
            <p:nvPr/>
          </p:nvSpPr>
          <p:spPr bwMode="auto">
            <a:xfrm>
              <a:off x="6703599" y="1979616"/>
              <a:ext cx="44274" cy="43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3" name="íśḻíḋe"/>
            <p:cNvSpPr/>
            <p:nvPr/>
          </p:nvSpPr>
          <p:spPr bwMode="auto">
            <a:xfrm>
              <a:off x="6813119" y="1979616"/>
              <a:ext cx="40779" cy="43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4" name="íṡḷiḋé"/>
            <p:cNvSpPr/>
            <p:nvPr/>
          </p:nvSpPr>
          <p:spPr bwMode="auto">
            <a:xfrm>
              <a:off x="6161828" y="2893055"/>
              <a:ext cx="1154615" cy="1126653"/>
            </a:xfrm>
            <a:prstGeom prst="rect">
              <a:avLst/>
            </a:prstGeom>
            <a:solidFill>
              <a:srgbClr val="E6F4FF"/>
            </a:solidFill>
            <a:ln>
              <a:noFill/>
            </a:ln>
          </p:spPr>
          <p:txBody>
            <a:bodyPr anchor="ctr"/>
            <a:lstStyle/>
            <a:p>
              <a:pPr algn="ctr"/>
              <a:endParaRPr/>
            </a:p>
          </p:txBody>
        </p:sp>
        <p:sp>
          <p:nvSpPr>
            <p:cNvPr id="365" name="išľiḑê"/>
            <p:cNvSpPr/>
            <p:nvPr/>
          </p:nvSpPr>
          <p:spPr bwMode="auto">
            <a:xfrm>
              <a:off x="7033323" y="3034031"/>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6" name="iṩḷîḑé"/>
            <p:cNvSpPr/>
            <p:nvPr/>
          </p:nvSpPr>
          <p:spPr bwMode="auto">
            <a:xfrm>
              <a:off x="7142843" y="3034031"/>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7" name="îṡḻiďê"/>
            <p:cNvSpPr/>
            <p:nvPr/>
          </p:nvSpPr>
          <p:spPr bwMode="auto">
            <a:xfrm>
              <a:off x="7033323" y="3137726"/>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8" name="íslîḑê"/>
            <p:cNvSpPr/>
            <p:nvPr/>
          </p:nvSpPr>
          <p:spPr bwMode="auto">
            <a:xfrm>
              <a:off x="7142843" y="3137726"/>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9" name="îSľïḋê"/>
            <p:cNvSpPr/>
            <p:nvPr/>
          </p:nvSpPr>
          <p:spPr bwMode="auto">
            <a:xfrm>
              <a:off x="7033323" y="3241419"/>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0" name="iṣḻíďê"/>
            <p:cNvSpPr/>
            <p:nvPr/>
          </p:nvSpPr>
          <p:spPr bwMode="auto">
            <a:xfrm>
              <a:off x="7142843" y="3241419"/>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1" name="íşľïḍé"/>
            <p:cNvSpPr/>
            <p:nvPr/>
          </p:nvSpPr>
          <p:spPr bwMode="auto">
            <a:xfrm>
              <a:off x="7033323" y="3345114"/>
              <a:ext cx="44274" cy="4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2" name="îšḷíḓê"/>
            <p:cNvSpPr/>
            <p:nvPr/>
          </p:nvSpPr>
          <p:spPr bwMode="auto">
            <a:xfrm>
              <a:off x="7142843" y="3345114"/>
              <a:ext cx="43109" cy="4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3" name="iṡļîḓe"/>
            <p:cNvSpPr/>
            <p:nvPr/>
          </p:nvSpPr>
          <p:spPr bwMode="auto">
            <a:xfrm>
              <a:off x="7033323" y="3241419"/>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4" name="íṡľíḍé"/>
            <p:cNvSpPr/>
            <p:nvPr/>
          </p:nvSpPr>
          <p:spPr bwMode="auto">
            <a:xfrm>
              <a:off x="7142843" y="3241419"/>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5" name="íślïḑe"/>
            <p:cNvSpPr/>
            <p:nvPr/>
          </p:nvSpPr>
          <p:spPr bwMode="auto">
            <a:xfrm>
              <a:off x="7033323" y="3345114"/>
              <a:ext cx="44274" cy="4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6" name="îsľïḓê"/>
            <p:cNvSpPr/>
            <p:nvPr/>
          </p:nvSpPr>
          <p:spPr bwMode="auto">
            <a:xfrm>
              <a:off x="7142843" y="3345114"/>
              <a:ext cx="43109" cy="4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7" name="îṣḷîdé"/>
            <p:cNvSpPr/>
            <p:nvPr/>
          </p:nvSpPr>
          <p:spPr bwMode="auto">
            <a:xfrm>
              <a:off x="7033323" y="3449973"/>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8" name="iṩlîḑê"/>
            <p:cNvSpPr/>
            <p:nvPr/>
          </p:nvSpPr>
          <p:spPr bwMode="auto">
            <a:xfrm>
              <a:off x="7142843" y="3449973"/>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9" name="íśḷïďé"/>
            <p:cNvSpPr/>
            <p:nvPr/>
          </p:nvSpPr>
          <p:spPr bwMode="auto">
            <a:xfrm>
              <a:off x="7033323" y="3553666"/>
              <a:ext cx="44274"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0" name="îṧľïḑe"/>
            <p:cNvSpPr/>
            <p:nvPr/>
          </p:nvSpPr>
          <p:spPr bwMode="auto">
            <a:xfrm>
              <a:off x="7142843" y="3553666"/>
              <a:ext cx="43109" cy="40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1" name="íšľîḑé"/>
            <p:cNvSpPr/>
            <p:nvPr/>
          </p:nvSpPr>
          <p:spPr bwMode="auto">
            <a:xfrm>
              <a:off x="5041001" y="1249097"/>
              <a:ext cx="699060" cy="2749638"/>
            </a:xfrm>
            <a:prstGeom prst="rect">
              <a:avLst/>
            </a:prstGeom>
            <a:solidFill>
              <a:srgbClr val="E6F4FF"/>
            </a:solidFill>
            <a:ln>
              <a:noFill/>
            </a:ln>
          </p:spPr>
          <p:txBody>
            <a:bodyPr anchor="ctr"/>
            <a:lstStyle/>
            <a:p>
              <a:pPr algn="ctr"/>
              <a:endParaRPr/>
            </a:p>
          </p:txBody>
        </p:sp>
        <p:sp>
          <p:nvSpPr>
            <p:cNvPr id="382" name="íṡļîde"/>
            <p:cNvSpPr/>
            <p:nvPr/>
          </p:nvSpPr>
          <p:spPr bwMode="auto">
            <a:xfrm>
              <a:off x="5166832" y="1381918"/>
              <a:ext cx="449729" cy="58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3" name="íşlîḋe"/>
            <p:cNvSpPr/>
            <p:nvPr/>
          </p:nvSpPr>
          <p:spPr bwMode="auto">
            <a:xfrm>
              <a:off x="5166832" y="1534547"/>
              <a:ext cx="449729" cy="58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4" name="iṣḷíḍe"/>
            <p:cNvSpPr/>
            <p:nvPr/>
          </p:nvSpPr>
          <p:spPr bwMode="auto">
            <a:xfrm>
              <a:off x="5166832" y="1683680"/>
              <a:ext cx="449729" cy="58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5" name="iš1ïḋê"/>
            <p:cNvSpPr/>
            <p:nvPr/>
          </p:nvSpPr>
          <p:spPr bwMode="auto">
            <a:xfrm>
              <a:off x="5166832" y="1836308"/>
              <a:ext cx="449729" cy="58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6" name="íŝ1îde"/>
            <p:cNvSpPr/>
            <p:nvPr/>
          </p:nvSpPr>
          <p:spPr bwMode="auto">
            <a:xfrm>
              <a:off x="4078628" y="2227782"/>
              <a:ext cx="1528612" cy="2805563"/>
            </a:xfrm>
            <a:custGeom>
              <a:avLst/>
              <a:gdLst>
                <a:gd name="T0" fmla="*/ 631 w 631"/>
                <a:gd name="T1" fmla="*/ 0 h 1160"/>
                <a:gd name="T2" fmla="*/ 631 w 631"/>
                <a:gd name="T3" fmla="*/ 1160 h 1160"/>
                <a:gd name="T4" fmla="*/ 89 w 631"/>
                <a:gd name="T5" fmla="*/ 913 h 1160"/>
                <a:gd name="T6" fmla="*/ 8 w 631"/>
                <a:gd name="T7" fmla="*/ 629 h 1160"/>
                <a:gd name="T8" fmla="*/ 38 w 631"/>
                <a:gd name="T9" fmla="*/ 505 h 1160"/>
                <a:gd name="T10" fmla="*/ 361 w 631"/>
                <a:gd name="T11" fmla="*/ 124 h 1160"/>
                <a:gd name="T12" fmla="*/ 370 w 631"/>
                <a:gd name="T13" fmla="*/ 98 h 1160"/>
                <a:gd name="T14" fmla="*/ 419 w 631"/>
                <a:gd name="T15" fmla="*/ 0 h 1160"/>
                <a:gd name="T16" fmla="*/ 631 w 631"/>
                <a:gd name="T17"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1" h="1160">
                  <a:moveTo>
                    <a:pt x="631" y="0"/>
                  </a:moveTo>
                  <a:cubicBezTo>
                    <a:pt x="631" y="1160"/>
                    <a:pt x="631" y="1160"/>
                    <a:pt x="631" y="1160"/>
                  </a:cubicBezTo>
                  <a:cubicBezTo>
                    <a:pt x="415" y="1151"/>
                    <a:pt x="208" y="1077"/>
                    <a:pt x="89" y="913"/>
                  </a:cubicBezTo>
                  <a:cubicBezTo>
                    <a:pt x="43" y="849"/>
                    <a:pt x="0" y="745"/>
                    <a:pt x="8" y="629"/>
                  </a:cubicBezTo>
                  <a:cubicBezTo>
                    <a:pt x="11" y="589"/>
                    <a:pt x="20" y="547"/>
                    <a:pt x="38" y="505"/>
                  </a:cubicBezTo>
                  <a:cubicBezTo>
                    <a:pt x="113" y="324"/>
                    <a:pt x="284" y="302"/>
                    <a:pt x="361" y="124"/>
                  </a:cubicBezTo>
                  <a:cubicBezTo>
                    <a:pt x="364" y="116"/>
                    <a:pt x="367" y="107"/>
                    <a:pt x="370" y="98"/>
                  </a:cubicBezTo>
                  <a:cubicBezTo>
                    <a:pt x="383" y="63"/>
                    <a:pt x="399" y="30"/>
                    <a:pt x="419" y="0"/>
                  </a:cubicBezTo>
                  <a:lnTo>
                    <a:pt x="631" y="0"/>
                  </a:lnTo>
                  <a:close/>
                </a:path>
              </a:pathLst>
            </a:custGeom>
            <a:solidFill>
              <a:srgbClr val="7AC0C4"/>
            </a:solidFill>
            <a:ln>
              <a:noFill/>
            </a:ln>
          </p:spPr>
          <p:txBody>
            <a:bodyPr anchor="ctr"/>
            <a:lstStyle/>
            <a:p>
              <a:pPr algn="ctr"/>
              <a:endParaRPr/>
            </a:p>
          </p:txBody>
        </p:sp>
        <p:sp>
          <p:nvSpPr>
            <p:cNvPr id="387" name="íṥḻîḋe"/>
            <p:cNvSpPr/>
            <p:nvPr/>
          </p:nvSpPr>
          <p:spPr bwMode="auto">
            <a:xfrm>
              <a:off x="5434805" y="4003395"/>
              <a:ext cx="2112328" cy="449729"/>
            </a:xfrm>
            <a:custGeom>
              <a:avLst/>
              <a:gdLst>
                <a:gd name="T0" fmla="*/ 872 w 872"/>
                <a:gd name="T1" fmla="*/ 0 h 186"/>
                <a:gd name="T2" fmla="*/ 862 w 872"/>
                <a:gd name="T3" fmla="*/ 33 h 186"/>
                <a:gd name="T4" fmla="*/ 778 w 872"/>
                <a:gd name="T5" fmla="*/ 186 h 186"/>
                <a:gd name="T6" fmla="*/ 0 w 872"/>
                <a:gd name="T7" fmla="*/ 186 h 186"/>
                <a:gd name="T8" fmla="*/ 0 w 872"/>
                <a:gd name="T9" fmla="*/ 0 h 186"/>
                <a:gd name="T10" fmla="*/ 872 w 872"/>
                <a:gd name="T11" fmla="*/ 0 h 186"/>
              </a:gdLst>
              <a:ahLst/>
              <a:cxnLst>
                <a:cxn ang="0">
                  <a:pos x="T0" y="T1"/>
                </a:cxn>
                <a:cxn ang="0">
                  <a:pos x="T2" y="T3"/>
                </a:cxn>
                <a:cxn ang="0">
                  <a:pos x="T4" y="T5"/>
                </a:cxn>
                <a:cxn ang="0">
                  <a:pos x="T6" y="T7"/>
                </a:cxn>
                <a:cxn ang="0">
                  <a:pos x="T8" y="T9"/>
                </a:cxn>
                <a:cxn ang="0">
                  <a:pos x="T10" y="T11"/>
                </a:cxn>
              </a:cxnLst>
              <a:rect l="0" t="0" r="r" b="b"/>
              <a:pathLst>
                <a:path w="872" h="186">
                  <a:moveTo>
                    <a:pt x="872" y="0"/>
                  </a:moveTo>
                  <a:cubicBezTo>
                    <a:pt x="869" y="11"/>
                    <a:pt x="865" y="22"/>
                    <a:pt x="862" y="33"/>
                  </a:cubicBezTo>
                  <a:cubicBezTo>
                    <a:pt x="843" y="89"/>
                    <a:pt x="815" y="141"/>
                    <a:pt x="778" y="186"/>
                  </a:cubicBezTo>
                  <a:cubicBezTo>
                    <a:pt x="0" y="186"/>
                    <a:pt x="0" y="186"/>
                    <a:pt x="0" y="186"/>
                  </a:cubicBezTo>
                  <a:cubicBezTo>
                    <a:pt x="0" y="0"/>
                    <a:pt x="0" y="0"/>
                    <a:pt x="0" y="0"/>
                  </a:cubicBezTo>
                  <a:lnTo>
                    <a:pt x="872" y="0"/>
                  </a:lnTo>
                  <a:close/>
                </a:path>
              </a:pathLst>
            </a:custGeom>
            <a:solidFill>
              <a:srgbClr val="7AC0C4"/>
            </a:solidFill>
            <a:ln>
              <a:noFill/>
            </a:ln>
          </p:spPr>
          <p:txBody>
            <a:bodyPr anchor="ctr"/>
            <a:lstStyle/>
            <a:p>
              <a:pPr algn="ctr"/>
              <a:endParaRPr/>
            </a:p>
          </p:txBody>
        </p:sp>
        <p:sp>
          <p:nvSpPr>
            <p:cNvPr id="388" name="iṧ1îḍe"/>
            <p:cNvSpPr/>
            <p:nvPr/>
          </p:nvSpPr>
          <p:spPr bwMode="auto">
            <a:xfrm>
              <a:off x="5364899" y="4087282"/>
              <a:ext cx="741004" cy="936741"/>
            </a:xfrm>
            <a:custGeom>
              <a:avLst/>
              <a:gdLst>
                <a:gd name="T0" fmla="*/ 256 w 306"/>
                <a:gd name="T1" fmla="*/ 311 h 387"/>
                <a:gd name="T2" fmla="*/ 306 w 306"/>
                <a:gd name="T3" fmla="*/ 381 h 387"/>
                <a:gd name="T4" fmla="*/ 255 w 306"/>
                <a:gd name="T5" fmla="*/ 387 h 387"/>
                <a:gd name="T6" fmla="*/ 229 w 306"/>
                <a:gd name="T7" fmla="*/ 351 h 387"/>
                <a:gd name="T8" fmla="*/ 201 w 306"/>
                <a:gd name="T9" fmla="*/ 311 h 387"/>
                <a:gd name="T10" fmla="*/ 100 w 306"/>
                <a:gd name="T11" fmla="*/ 168 h 387"/>
                <a:gd name="T12" fmla="*/ 87 w 306"/>
                <a:gd name="T13" fmla="*/ 151 h 387"/>
                <a:gd name="T14" fmla="*/ 29 w 306"/>
                <a:gd name="T15" fmla="*/ 68 h 387"/>
                <a:gd name="T16" fmla="*/ 0 w 306"/>
                <a:gd name="T17" fmla="*/ 27 h 387"/>
                <a:gd name="T18" fmla="*/ 29 w 306"/>
                <a:gd name="T19" fmla="*/ 6 h 387"/>
                <a:gd name="T20" fmla="*/ 37 w 306"/>
                <a:gd name="T21" fmla="*/ 0 h 387"/>
                <a:gd name="T22" fmla="*/ 100 w 306"/>
                <a:gd name="T23" fmla="*/ 89 h 387"/>
                <a:gd name="T24" fmla="*/ 143 w 306"/>
                <a:gd name="T25" fmla="*/ 151 h 387"/>
                <a:gd name="T26" fmla="*/ 229 w 306"/>
                <a:gd name="T27" fmla="*/ 272 h 387"/>
                <a:gd name="T28" fmla="*/ 256 w 306"/>
                <a:gd name="T29" fmla="*/ 3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87">
                  <a:moveTo>
                    <a:pt x="256" y="311"/>
                  </a:moveTo>
                  <a:cubicBezTo>
                    <a:pt x="306" y="381"/>
                    <a:pt x="306" y="381"/>
                    <a:pt x="306" y="381"/>
                  </a:cubicBezTo>
                  <a:cubicBezTo>
                    <a:pt x="289" y="384"/>
                    <a:pt x="272" y="385"/>
                    <a:pt x="255" y="387"/>
                  </a:cubicBezTo>
                  <a:cubicBezTo>
                    <a:pt x="229" y="351"/>
                    <a:pt x="229" y="351"/>
                    <a:pt x="229" y="351"/>
                  </a:cubicBezTo>
                  <a:cubicBezTo>
                    <a:pt x="201" y="311"/>
                    <a:pt x="201" y="311"/>
                    <a:pt x="201" y="311"/>
                  </a:cubicBezTo>
                  <a:cubicBezTo>
                    <a:pt x="100" y="168"/>
                    <a:pt x="100" y="168"/>
                    <a:pt x="100" y="168"/>
                  </a:cubicBezTo>
                  <a:cubicBezTo>
                    <a:pt x="87" y="151"/>
                    <a:pt x="87" y="151"/>
                    <a:pt x="87" y="151"/>
                  </a:cubicBezTo>
                  <a:cubicBezTo>
                    <a:pt x="29" y="68"/>
                    <a:pt x="29" y="68"/>
                    <a:pt x="29" y="68"/>
                  </a:cubicBezTo>
                  <a:cubicBezTo>
                    <a:pt x="0" y="27"/>
                    <a:pt x="0" y="27"/>
                    <a:pt x="0" y="27"/>
                  </a:cubicBezTo>
                  <a:cubicBezTo>
                    <a:pt x="29" y="6"/>
                    <a:pt x="29" y="6"/>
                    <a:pt x="29" y="6"/>
                  </a:cubicBezTo>
                  <a:cubicBezTo>
                    <a:pt x="37" y="0"/>
                    <a:pt x="37" y="0"/>
                    <a:pt x="37" y="0"/>
                  </a:cubicBezTo>
                  <a:cubicBezTo>
                    <a:pt x="100" y="89"/>
                    <a:pt x="100" y="89"/>
                    <a:pt x="100" y="89"/>
                  </a:cubicBezTo>
                  <a:cubicBezTo>
                    <a:pt x="143" y="151"/>
                    <a:pt x="143" y="151"/>
                    <a:pt x="143" y="151"/>
                  </a:cubicBezTo>
                  <a:cubicBezTo>
                    <a:pt x="229" y="272"/>
                    <a:pt x="229" y="272"/>
                    <a:pt x="229" y="272"/>
                  </a:cubicBezTo>
                  <a:lnTo>
                    <a:pt x="256" y="311"/>
                  </a:lnTo>
                  <a:close/>
                </a:path>
              </a:pathLst>
            </a:custGeom>
            <a:solidFill>
              <a:srgbClr val="287F6F"/>
            </a:solidFill>
            <a:ln>
              <a:noFill/>
            </a:ln>
          </p:spPr>
          <p:txBody>
            <a:bodyPr anchor="ctr"/>
            <a:lstStyle/>
            <a:p>
              <a:pPr algn="ctr"/>
              <a:endParaRPr/>
            </a:p>
          </p:txBody>
        </p:sp>
        <p:sp>
          <p:nvSpPr>
            <p:cNvPr id="389" name="işļíḑê"/>
            <p:cNvSpPr/>
            <p:nvPr/>
          </p:nvSpPr>
          <p:spPr bwMode="auto">
            <a:xfrm>
              <a:off x="5713264" y="4087282"/>
              <a:ext cx="760811" cy="948392"/>
            </a:xfrm>
            <a:custGeom>
              <a:avLst/>
              <a:gdLst>
                <a:gd name="T0" fmla="*/ 314 w 314"/>
                <a:gd name="T1" fmla="*/ 27 h 392"/>
                <a:gd name="T2" fmla="*/ 301 w 314"/>
                <a:gd name="T3" fmla="*/ 44 h 392"/>
                <a:gd name="T4" fmla="*/ 274 w 314"/>
                <a:gd name="T5" fmla="*/ 83 h 392"/>
                <a:gd name="T6" fmla="*/ 226 w 314"/>
                <a:gd name="T7" fmla="*/ 151 h 392"/>
                <a:gd name="T8" fmla="*/ 112 w 314"/>
                <a:gd name="T9" fmla="*/ 311 h 392"/>
                <a:gd name="T10" fmla="*/ 85 w 314"/>
                <a:gd name="T11" fmla="*/ 351 h 392"/>
                <a:gd name="T12" fmla="*/ 56 w 314"/>
                <a:gd name="T13" fmla="*/ 391 h 392"/>
                <a:gd name="T14" fmla="*/ 0 w 314"/>
                <a:gd name="T15" fmla="*/ 392 h 392"/>
                <a:gd name="T16" fmla="*/ 57 w 314"/>
                <a:gd name="T17" fmla="*/ 311 h 392"/>
                <a:gd name="T18" fmla="*/ 85 w 314"/>
                <a:gd name="T19" fmla="*/ 272 h 392"/>
                <a:gd name="T20" fmla="*/ 170 w 314"/>
                <a:gd name="T21" fmla="*/ 151 h 392"/>
                <a:gd name="T22" fmla="*/ 246 w 314"/>
                <a:gd name="T23" fmla="*/ 44 h 392"/>
                <a:gd name="T24" fmla="*/ 274 w 314"/>
                <a:gd name="T25" fmla="*/ 4 h 392"/>
                <a:gd name="T26" fmla="*/ 277 w 314"/>
                <a:gd name="T27" fmla="*/ 0 h 392"/>
                <a:gd name="T28" fmla="*/ 314 w 314"/>
                <a:gd name="T29" fmla="*/ 2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92">
                  <a:moveTo>
                    <a:pt x="314" y="27"/>
                  </a:moveTo>
                  <a:cubicBezTo>
                    <a:pt x="301" y="44"/>
                    <a:pt x="301" y="44"/>
                    <a:pt x="301" y="44"/>
                  </a:cubicBezTo>
                  <a:cubicBezTo>
                    <a:pt x="274" y="83"/>
                    <a:pt x="274" y="83"/>
                    <a:pt x="274" y="83"/>
                  </a:cubicBezTo>
                  <a:cubicBezTo>
                    <a:pt x="226" y="151"/>
                    <a:pt x="226" y="151"/>
                    <a:pt x="226" y="151"/>
                  </a:cubicBezTo>
                  <a:cubicBezTo>
                    <a:pt x="112" y="311"/>
                    <a:pt x="112" y="311"/>
                    <a:pt x="112" y="311"/>
                  </a:cubicBezTo>
                  <a:cubicBezTo>
                    <a:pt x="85" y="351"/>
                    <a:pt x="85" y="351"/>
                    <a:pt x="85" y="351"/>
                  </a:cubicBezTo>
                  <a:cubicBezTo>
                    <a:pt x="56" y="391"/>
                    <a:pt x="56" y="391"/>
                    <a:pt x="56" y="391"/>
                  </a:cubicBezTo>
                  <a:cubicBezTo>
                    <a:pt x="37" y="392"/>
                    <a:pt x="19" y="392"/>
                    <a:pt x="0" y="392"/>
                  </a:cubicBezTo>
                  <a:cubicBezTo>
                    <a:pt x="57" y="311"/>
                    <a:pt x="57" y="311"/>
                    <a:pt x="57" y="311"/>
                  </a:cubicBezTo>
                  <a:cubicBezTo>
                    <a:pt x="85" y="272"/>
                    <a:pt x="85" y="272"/>
                    <a:pt x="85" y="272"/>
                  </a:cubicBezTo>
                  <a:cubicBezTo>
                    <a:pt x="170" y="151"/>
                    <a:pt x="170" y="151"/>
                    <a:pt x="170" y="151"/>
                  </a:cubicBezTo>
                  <a:cubicBezTo>
                    <a:pt x="246" y="44"/>
                    <a:pt x="246" y="44"/>
                    <a:pt x="246" y="44"/>
                  </a:cubicBezTo>
                  <a:cubicBezTo>
                    <a:pt x="274" y="4"/>
                    <a:pt x="274" y="4"/>
                    <a:pt x="274" y="4"/>
                  </a:cubicBezTo>
                  <a:cubicBezTo>
                    <a:pt x="277" y="0"/>
                    <a:pt x="277" y="0"/>
                    <a:pt x="277" y="0"/>
                  </a:cubicBezTo>
                  <a:lnTo>
                    <a:pt x="314" y="27"/>
                  </a:lnTo>
                  <a:close/>
                </a:path>
              </a:pathLst>
            </a:custGeom>
            <a:solidFill>
              <a:srgbClr val="287F6F"/>
            </a:solidFill>
            <a:ln>
              <a:noFill/>
            </a:ln>
          </p:spPr>
          <p:txBody>
            <a:bodyPr anchor="ctr"/>
            <a:lstStyle/>
            <a:p>
              <a:pPr algn="ctr"/>
              <a:endParaRPr/>
            </a:p>
          </p:txBody>
        </p:sp>
        <p:sp>
          <p:nvSpPr>
            <p:cNvPr id="390" name="íşľiḍé"/>
            <p:cNvSpPr/>
            <p:nvPr/>
          </p:nvSpPr>
          <p:spPr bwMode="auto">
            <a:xfrm>
              <a:off x="6280668" y="4087282"/>
              <a:ext cx="583716" cy="752655"/>
            </a:xfrm>
            <a:custGeom>
              <a:avLst/>
              <a:gdLst>
                <a:gd name="T0" fmla="*/ 241 w 241"/>
                <a:gd name="T1" fmla="*/ 290 h 311"/>
                <a:gd name="T2" fmla="*/ 204 w 241"/>
                <a:gd name="T3" fmla="*/ 307 h 311"/>
                <a:gd name="T4" fmla="*/ 201 w 241"/>
                <a:gd name="T5" fmla="*/ 311 h 311"/>
                <a:gd name="T6" fmla="*/ 199 w 241"/>
                <a:gd name="T7" fmla="*/ 309 h 311"/>
                <a:gd name="T8" fmla="*/ 87 w 241"/>
                <a:gd name="T9" fmla="*/ 151 h 311"/>
                <a:gd name="T10" fmla="*/ 40 w 241"/>
                <a:gd name="T11" fmla="*/ 83 h 311"/>
                <a:gd name="T12" fmla="*/ 12 w 241"/>
                <a:gd name="T13" fmla="*/ 44 h 311"/>
                <a:gd name="T14" fmla="*/ 0 w 241"/>
                <a:gd name="T15" fmla="*/ 27 h 311"/>
                <a:gd name="T16" fmla="*/ 37 w 241"/>
                <a:gd name="T17" fmla="*/ 0 h 311"/>
                <a:gd name="T18" fmla="*/ 40 w 241"/>
                <a:gd name="T19" fmla="*/ 4 h 311"/>
                <a:gd name="T20" fmla="*/ 67 w 241"/>
                <a:gd name="T21" fmla="*/ 44 h 311"/>
                <a:gd name="T22" fmla="*/ 143 w 241"/>
                <a:gd name="T23" fmla="*/ 151 h 311"/>
                <a:gd name="T24" fmla="*/ 229 w 241"/>
                <a:gd name="T25" fmla="*/ 272 h 311"/>
                <a:gd name="T26" fmla="*/ 241 w 241"/>
                <a:gd name="T27" fmla="*/ 29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311">
                  <a:moveTo>
                    <a:pt x="241" y="290"/>
                  </a:moveTo>
                  <a:cubicBezTo>
                    <a:pt x="229" y="296"/>
                    <a:pt x="217" y="301"/>
                    <a:pt x="204" y="307"/>
                  </a:cubicBezTo>
                  <a:cubicBezTo>
                    <a:pt x="201" y="311"/>
                    <a:pt x="201" y="311"/>
                    <a:pt x="201" y="311"/>
                  </a:cubicBezTo>
                  <a:cubicBezTo>
                    <a:pt x="199" y="309"/>
                    <a:pt x="199" y="309"/>
                    <a:pt x="199" y="309"/>
                  </a:cubicBezTo>
                  <a:cubicBezTo>
                    <a:pt x="87" y="151"/>
                    <a:pt x="87" y="151"/>
                    <a:pt x="87" y="151"/>
                  </a:cubicBezTo>
                  <a:cubicBezTo>
                    <a:pt x="40" y="83"/>
                    <a:pt x="40" y="83"/>
                    <a:pt x="40" y="83"/>
                  </a:cubicBezTo>
                  <a:cubicBezTo>
                    <a:pt x="12" y="44"/>
                    <a:pt x="12" y="44"/>
                    <a:pt x="12" y="44"/>
                  </a:cubicBezTo>
                  <a:cubicBezTo>
                    <a:pt x="0" y="27"/>
                    <a:pt x="0" y="27"/>
                    <a:pt x="0" y="27"/>
                  </a:cubicBezTo>
                  <a:cubicBezTo>
                    <a:pt x="37" y="0"/>
                    <a:pt x="37" y="0"/>
                    <a:pt x="37" y="0"/>
                  </a:cubicBezTo>
                  <a:cubicBezTo>
                    <a:pt x="40" y="4"/>
                    <a:pt x="40" y="4"/>
                    <a:pt x="40" y="4"/>
                  </a:cubicBezTo>
                  <a:cubicBezTo>
                    <a:pt x="67" y="44"/>
                    <a:pt x="67" y="44"/>
                    <a:pt x="67" y="44"/>
                  </a:cubicBezTo>
                  <a:cubicBezTo>
                    <a:pt x="143" y="151"/>
                    <a:pt x="143" y="151"/>
                    <a:pt x="143" y="151"/>
                  </a:cubicBezTo>
                  <a:cubicBezTo>
                    <a:pt x="229" y="272"/>
                    <a:pt x="229" y="272"/>
                    <a:pt x="229" y="272"/>
                  </a:cubicBezTo>
                  <a:lnTo>
                    <a:pt x="241" y="290"/>
                  </a:lnTo>
                  <a:close/>
                </a:path>
              </a:pathLst>
            </a:custGeom>
            <a:solidFill>
              <a:srgbClr val="287F6F"/>
            </a:solidFill>
            <a:ln>
              <a:noFill/>
            </a:ln>
          </p:spPr>
          <p:txBody>
            <a:bodyPr anchor="ctr"/>
            <a:lstStyle/>
            <a:p>
              <a:pPr algn="ctr"/>
              <a:endParaRPr/>
            </a:p>
          </p:txBody>
        </p:sp>
        <p:sp>
          <p:nvSpPr>
            <p:cNvPr id="391" name="îṡ1îḋè"/>
            <p:cNvSpPr/>
            <p:nvPr/>
          </p:nvSpPr>
          <p:spPr bwMode="auto">
            <a:xfrm>
              <a:off x="6774671" y="4087282"/>
              <a:ext cx="615173" cy="743334"/>
            </a:xfrm>
            <a:custGeom>
              <a:avLst/>
              <a:gdLst>
                <a:gd name="T0" fmla="*/ 254 w 254"/>
                <a:gd name="T1" fmla="*/ 27 h 307"/>
                <a:gd name="T2" fmla="*/ 166 w 254"/>
                <a:gd name="T3" fmla="*/ 151 h 307"/>
                <a:gd name="T4" fmla="*/ 86 w 254"/>
                <a:gd name="T5" fmla="*/ 264 h 307"/>
                <a:gd name="T6" fmla="*/ 37 w 254"/>
                <a:gd name="T7" fmla="*/ 290 h 307"/>
                <a:gd name="T8" fmla="*/ 0 w 254"/>
                <a:gd name="T9" fmla="*/ 307 h 307"/>
                <a:gd name="T10" fmla="*/ 25 w 254"/>
                <a:gd name="T11" fmla="*/ 272 h 307"/>
                <a:gd name="T12" fmla="*/ 110 w 254"/>
                <a:gd name="T13" fmla="*/ 151 h 307"/>
                <a:gd name="T14" fmla="*/ 217 w 254"/>
                <a:gd name="T15" fmla="*/ 0 h 307"/>
                <a:gd name="T16" fmla="*/ 254 w 254"/>
                <a:gd name="T17" fmla="*/ 2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307">
                  <a:moveTo>
                    <a:pt x="254" y="27"/>
                  </a:moveTo>
                  <a:cubicBezTo>
                    <a:pt x="166" y="151"/>
                    <a:pt x="166" y="151"/>
                    <a:pt x="166" y="151"/>
                  </a:cubicBezTo>
                  <a:cubicBezTo>
                    <a:pt x="86" y="264"/>
                    <a:pt x="86" y="264"/>
                    <a:pt x="86" y="264"/>
                  </a:cubicBezTo>
                  <a:cubicBezTo>
                    <a:pt x="70" y="273"/>
                    <a:pt x="54" y="282"/>
                    <a:pt x="37" y="290"/>
                  </a:cubicBezTo>
                  <a:cubicBezTo>
                    <a:pt x="25" y="296"/>
                    <a:pt x="13" y="301"/>
                    <a:pt x="0" y="307"/>
                  </a:cubicBezTo>
                  <a:cubicBezTo>
                    <a:pt x="25" y="272"/>
                    <a:pt x="25" y="272"/>
                    <a:pt x="25" y="272"/>
                  </a:cubicBezTo>
                  <a:cubicBezTo>
                    <a:pt x="110" y="151"/>
                    <a:pt x="110" y="151"/>
                    <a:pt x="110" y="151"/>
                  </a:cubicBezTo>
                  <a:cubicBezTo>
                    <a:pt x="217" y="0"/>
                    <a:pt x="217" y="0"/>
                    <a:pt x="217" y="0"/>
                  </a:cubicBezTo>
                  <a:lnTo>
                    <a:pt x="254" y="27"/>
                  </a:lnTo>
                  <a:close/>
                </a:path>
              </a:pathLst>
            </a:custGeom>
            <a:solidFill>
              <a:srgbClr val="287F6F"/>
            </a:solidFill>
            <a:ln>
              <a:noFill/>
            </a:ln>
          </p:spPr>
          <p:txBody>
            <a:bodyPr anchor="ctr"/>
            <a:lstStyle/>
            <a:p>
              <a:pPr algn="ctr"/>
              <a:endParaRPr/>
            </a:p>
          </p:txBody>
        </p:sp>
        <p:sp>
          <p:nvSpPr>
            <p:cNvPr id="392" name="iṧḷiḍé"/>
            <p:cNvSpPr/>
            <p:nvPr/>
          </p:nvSpPr>
          <p:spPr bwMode="auto">
            <a:xfrm>
              <a:off x="5607240" y="4003395"/>
              <a:ext cx="1939893" cy="79227"/>
            </a:xfrm>
            <a:custGeom>
              <a:avLst/>
              <a:gdLst>
                <a:gd name="T0" fmla="*/ 801 w 801"/>
                <a:gd name="T1" fmla="*/ 0 h 33"/>
                <a:gd name="T2" fmla="*/ 791 w 801"/>
                <a:gd name="T3" fmla="*/ 33 h 33"/>
                <a:gd name="T4" fmla="*/ 0 w 801"/>
                <a:gd name="T5" fmla="*/ 33 h 33"/>
                <a:gd name="T6" fmla="*/ 0 w 801"/>
                <a:gd name="T7" fmla="*/ 0 h 33"/>
                <a:gd name="T8" fmla="*/ 801 w 801"/>
                <a:gd name="T9" fmla="*/ 0 h 33"/>
              </a:gdLst>
              <a:ahLst/>
              <a:cxnLst>
                <a:cxn ang="0">
                  <a:pos x="T0" y="T1"/>
                </a:cxn>
                <a:cxn ang="0">
                  <a:pos x="T2" y="T3"/>
                </a:cxn>
                <a:cxn ang="0">
                  <a:pos x="T4" y="T5"/>
                </a:cxn>
                <a:cxn ang="0">
                  <a:pos x="T6" y="T7"/>
                </a:cxn>
                <a:cxn ang="0">
                  <a:pos x="T8" y="T9"/>
                </a:cxn>
              </a:cxnLst>
              <a:rect l="0" t="0" r="r" b="b"/>
              <a:pathLst>
                <a:path w="801" h="33">
                  <a:moveTo>
                    <a:pt x="801" y="0"/>
                  </a:moveTo>
                  <a:cubicBezTo>
                    <a:pt x="798" y="11"/>
                    <a:pt x="794" y="22"/>
                    <a:pt x="791" y="33"/>
                  </a:cubicBezTo>
                  <a:cubicBezTo>
                    <a:pt x="0" y="33"/>
                    <a:pt x="0" y="33"/>
                    <a:pt x="0" y="33"/>
                  </a:cubicBezTo>
                  <a:cubicBezTo>
                    <a:pt x="0" y="0"/>
                    <a:pt x="0" y="0"/>
                    <a:pt x="0" y="0"/>
                  </a:cubicBezTo>
                  <a:lnTo>
                    <a:pt x="801" y="0"/>
                  </a:lnTo>
                  <a:close/>
                </a:path>
              </a:pathLst>
            </a:custGeom>
            <a:solidFill>
              <a:srgbClr val="326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5" name="iṥľíḋé"/>
            <p:cNvSpPr/>
            <p:nvPr/>
          </p:nvSpPr>
          <p:spPr bwMode="auto">
            <a:xfrm>
              <a:off x="6449608" y="2180013"/>
              <a:ext cx="419436" cy="553423"/>
            </a:xfrm>
            <a:custGeom>
              <a:avLst/>
              <a:gdLst>
                <a:gd name="T0" fmla="*/ 126 w 173"/>
                <a:gd name="T1" fmla="*/ 212 h 229"/>
                <a:gd name="T2" fmla="*/ 98 w 173"/>
                <a:gd name="T3" fmla="*/ 226 h 229"/>
                <a:gd name="T4" fmla="*/ 32 w 173"/>
                <a:gd name="T5" fmla="*/ 163 h 229"/>
                <a:gd name="T6" fmla="*/ 29 w 173"/>
                <a:gd name="T7" fmla="*/ 1 h 229"/>
                <a:gd name="T8" fmla="*/ 46 w 173"/>
                <a:gd name="T9" fmla="*/ 5 h 229"/>
                <a:gd name="T10" fmla="*/ 49 w 173"/>
                <a:gd name="T11" fmla="*/ 12 h 229"/>
                <a:gd name="T12" fmla="*/ 57 w 173"/>
                <a:gd name="T13" fmla="*/ 114 h 229"/>
                <a:gd name="T14" fmla="*/ 126 w 173"/>
                <a:gd name="T15" fmla="*/ 212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229">
                  <a:moveTo>
                    <a:pt x="126" y="212"/>
                  </a:moveTo>
                  <a:cubicBezTo>
                    <a:pt x="118" y="217"/>
                    <a:pt x="108" y="229"/>
                    <a:pt x="98" y="226"/>
                  </a:cubicBezTo>
                  <a:cubicBezTo>
                    <a:pt x="88" y="223"/>
                    <a:pt x="56" y="203"/>
                    <a:pt x="32" y="163"/>
                  </a:cubicBezTo>
                  <a:cubicBezTo>
                    <a:pt x="0" y="108"/>
                    <a:pt x="14" y="4"/>
                    <a:pt x="29" y="1"/>
                  </a:cubicBezTo>
                  <a:cubicBezTo>
                    <a:pt x="33" y="0"/>
                    <a:pt x="42" y="2"/>
                    <a:pt x="46" y="5"/>
                  </a:cubicBezTo>
                  <a:cubicBezTo>
                    <a:pt x="48" y="7"/>
                    <a:pt x="49" y="9"/>
                    <a:pt x="49" y="12"/>
                  </a:cubicBezTo>
                  <a:cubicBezTo>
                    <a:pt x="47" y="29"/>
                    <a:pt x="45" y="97"/>
                    <a:pt x="57" y="114"/>
                  </a:cubicBezTo>
                  <a:cubicBezTo>
                    <a:pt x="118" y="201"/>
                    <a:pt x="173" y="179"/>
                    <a:pt x="126" y="212"/>
                  </a:cubicBezTo>
                  <a:close/>
                </a:path>
              </a:pathLst>
            </a:custGeom>
            <a:solidFill>
              <a:srgbClr val="C9E9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6" name="iṥľiḓè"/>
            <p:cNvSpPr/>
            <p:nvPr/>
          </p:nvSpPr>
          <p:spPr bwMode="auto">
            <a:xfrm>
              <a:off x="5079449" y="2080979"/>
              <a:ext cx="2333697" cy="292441"/>
            </a:xfrm>
            <a:custGeom>
              <a:avLst/>
              <a:gdLst>
                <a:gd name="T0" fmla="*/ 1931 w 2003"/>
                <a:gd name="T1" fmla="*/ 126 h 251"/>
                <a:gd name="T2" fmla="*/ 2003 w 2003"/>
                <a:gd name="T3" fmla="*/ 251 h 251"/>
                <a:gd name="T4" fmla="*/ 0 w 2003"/>
                <a:gd name="T5" fmla="*/ 251 h 251"/>
                <a:gd name="T6" fmla="*/ 0 w 2003"/>
                <a:gd name="T7" fmla="*/ 0 h 251"/>
                <a:gd name="T8" fmla="*/ 2003 w 2003"/>
                <a:gd name="T9" fmla="*/ 0 h 251"/>
                <a:gd name="T10" fmla="*/ 1931 w 2003"/>
                <a:gd name="T11" fmla="*/ 126 h 251"/>
              </a:gdLst>
              <a:ahLst/>
              <a:cxnLst>
                <a:cxn ang="0">
                  <a:pos x="T0" y="T1"/>
                </a:cxn>
                <a:cxn ang="0">
                  <a:pos x="T2" y="T3"/>
                </a:cxn>
                <a:cxn ang="0">
                  <a:pos x="T4" y="T5"/>
                </a:cxn>
                <a:cxn ang="0">
                  <a:pos x="T6" y="T7"/>
                </a:cxn>
                <a:cxn ang="0">
                  <a:pos x="T8" y="T9"/>
                </a:cxn>
                <a:cxn ang="0">
                  <a:pos x="T10" y="T11"/>
                </a:cxn>
              </a:cxnLst>
              <a:rect l="0" t="0" r="r" b="b"/>
              <a:pathLst>
                <a:path w="2003" h="251">
                  <a:moveTo>
                    <a:pt x="1931" y="126"/>
                  </a:moveTo>
                  <a:lnTo>
                    <a:pt x="2003" y="251"/>
                  </a:lnTo>
                  <a:lnTo>
                    <a:pt x="0" y="251"/>
                  </a:lnTo>
                  <a:lnTo>
                    <a:pt x="0" y="0"/>
                  </a:lnTo>
                  <a:lnTo>
                    <a:pt x="2003" y="0"/>
                  </a:lnTo>
                  <a:lnTo>
                    <a:pt x="1931" y="126"/>
                  </a:lnTo>
                  <a:close/>
                </a:path>
              </a:pathLst>
            </a:custGeom>
            <a:solidFill>
              <a:srgbClr val="258C8B"/>
            </a:solidFill>
            <a:ln>
              <a:noFill/>
            </a:ln>
          </p:spPr>
          <p:txBody>
            <a:bodyPr anchor="ctr"/>
            <a:lstStyle/>
            <a:p>
              <a:pPr algn="ctr"/>
              <a:endParaRPr/>
            </a:p>
          </p:txBody>
        </p:sp>
        <p:sp>
          <p:nvSpPr>
            <p:cNvPr id="397" name="íş1ide"/>
            <p:cNvSpPr/>
            <p:nvPr/>
          </p:nvSpPr>
          <p:spPr bwMode="auto">
            <a:xfrm>
              <a:off x="4226595" y="1708147"/>
              <a:ext cx="981015" cy="1038105"/>
            </a:xfrm>
            <a:custGeom>
              <a:avLst/>
              <a:gdLst>
                <a:gd name="T0" fmla="*/ 396 w 405"/>
                <a:gd name="T1" fmla="*/ 154 h 429"/>
                <a:gd name="T2" fmla="*/ 191 w 405"/>
                <a:gd name="T3" fmla="*/ 0 h 429"/>
                <a:gd name="T4" fmla="*/ 0 w 405"/>
                <a:gd name="T5" fmla="*/ 118 h 429"/>
                <a:gd name="T6" fmla="*/ 191 w 405"/>
                <a:gd name="T7" fmla="*/ 118 h 429"/>
                <a:gd name="T8" fmla="*/ 287 w 405"/>
                <a:gd name="T9" fmla="*/ 215 h 429"/>
                <a:gd name="T10" fmla="*/ 287 w 405"/>
                <a:gd name="T11" fmla="*/ 215 h 429"/>
                <a:gd name="T12" fmla="*/ 191 w 405"/>
                <a:gd name="T13" fmla="*/ 311 h 429"/>
                <a:gd name="T14" fmla="*/ 191 w 405"/>
                <a:gd name="T15" fmla="*/ 312 h 429"/>
                <a:gd name="T16" fmla="*/ 0 w 405"/>
                <a:gd name="T17" fmla="*/ 312 h 429"/>
                <a:gd name="T18" fmla="*/ 191 w 405"/>
                <a:gd name="T19" fmla="*/ 429 h 429"/>
                <a:gd name="T20" fmla="*/ 396 w 405"/>
                <a:gd name="T21" fmla="*/ 275 h 429"/>
                <a:gd name="T22" fmla="*/ 405 w 405"/>
                <a:gd name="T23" fmla="*/ 215 h 429"/>
                <a:gd name="T24" fmla="*/ 405 w 405"/>
                <a:gd name="T25" fmla="*/ 215 h 429"/>
                <a:gd name="T26" fmla="*/ 396 w 405"/>
                <a:gd name="T27" fmla="*/ 15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429">
                  <a:moveTo>
                    <a:pt x="396" y="154"/>
                  </a:moveTo>
                  <a:cubicBezTo>
                    <a:pt x="370" y="65"/>
                    <a:pt x="288" y="0"/>
                    <a:pt x="191" y="0"/>
                  </a:cubicBezTo>
                  <a:cubicBezTo>
                    <a:pt x="107" y="0"/>
                    <a:pt x="35" y="48"/>
                    <a:pt x="0" y="118"/>
                  </a:cubicBezTo>
                  <a:cubicBezTo>
                    <a:pt x="191" y="118"/>
                    <a:pt x="191" y="118"/>
                    <a:pt x="191" y="118"/>
                  </a:cubicBezTo>
                  <a:cubicBezTo>
                    <a:pt x="244" y="118"/>
                    <a:pt x="287" y="161"/>
                    <a:pt x="287" y="215"/>
                  </a:cubicBezTo>
                  <a:cubicBezTo>
                    <a:pt x="287" y="215"/>
                    <a:pt x="287" y="215"/>
                    <a:pt x="287" y="215"/>
                  </a:cubicBezTo>
                  <a:cubicBezTo>
                    <a:pt x="287" y="268"/>
                    <a:pt x="244" y="311"/>
                    <a:pt x="191" y="311"/>
                  </a:cubicBezTo>
                  <a:cubicBezTo>
                    <a:pt x="191" y="312"/>
                    <a:pt x="191" y="312"/>
                    <a:pt x="191" y="312"/>
                  </a:cubicBezTo>
                  <a:cubicBezTo>
                    <a:pt x="0" y="312"/>
                    <a:pt x="0" y="312"/>
                    <a:pt x="0" y="312"/>
                  </a:cubicBezTo>
                  <a:cubicBezTo>
                    <a:pt x="35" y="381"/>
                    <a:pt x="107" y="429"/>
                    <a:pt x="191" y="429"/>
                  </a:cubicBezTo>
                  <a:cubicBezTo>
                    <a:pt x="288" y="429"/>
                    <a:pt x="370" y="364"/>
                    <a:pt x="396" y="275"/>
                  </a:cubicBezTo>
                  <a:cubicBezTo>
                    <a:pt x="402" y="256"/>
                    <a:pt x="405" y="236"/>
                    <a:pt x="405" y="215"/>
                  </a:cubicBezTo>
                  <a:cubicBezTo>
                    <a:pt x="405" y="215"/>
                    <a:pt x="405" y="215"/>
                    <a:pt x="405" y="215"/>
                  </a:cubicBezTo>
                  <a:cubicBezTo>
                    <a:pt x="405" y="194"/>
                    <a:pt x="402" y="173"/>
                    <a:pt x="396" y="154"/>
                  </a:cubicBezTo>
                  <a:close/>
                </a:path>
              </a:pathLst>
            </a:custGeom>
            <a:solidFill>
              <a:srgbClr val="258C8B"/>
            </a:solidFill>
            <a:ln>
              <a:noFill/>
            </a:ln>
          </p:spPr>
          <p:txBody>
            <a:bodyPr anchor="ctr"/>
            <a:lstStyle/>
            <a:p>
              <a:pPr algn="ctr"/>
              <a:endParaRPr/>
            </a:p>
          </p:txBody>
        </p:sp>
        <p:sp>
          <p:nvSpPr>
            <p:cNvPr id="398" name="îs1ídê"/>
            <p:cNvSpPr/>
            <p:nvPr/>
          </p:nvSpPr>
          <p:spPr bwMode="auto">
            <a:xfrm>
              <a:off x="7077597" y="1708147"/>
              <a:ext cx="1035775" cy="1038105"/>
            </a:xfrm>
            <a:custGeom>
              <a:avLst/>
              <a:gdLst>
                <a:gd name="T0" fmla="*/ 214 w 428"/>
                <a:gd name="T1" fmla="*/ 0 h 429"/>
                <a:gd name="T2" fmla="*/ 8 w 428"/>
                <a:gd name="T3" fmla="*/ 154 h 429"/>
                <a:gd name="T4" fmla="*/ 0 w 428"/>
                <a:gd name="T5" fmla="*/ 215 h 429"/>
                <a:gd name="T6" fmla="*/ 8 w 428"/>
                <a:gd name="T7" fmla="*/ 275 h 429"/>
                <a:gd name="T8" fmla="*/ 214 w 428"/>
                <a:gd name="T9" fmla="*/ 429 h 429"/>
                <a:gd name="T10" fmla="*/ 428 w 428"/>
                <a:gd name="T11" fmla="*/ 215 h 429"/>
                <a:gd name="T12" fmla="*/ 214 w 428"/>
                <a:gd name="T13" fmla="*/ 0 h 429"/>
                <a:gd name="T14" fmla="*/ 269 w 428"/>
                <a:gd name="T15" fmla="*/ 310 h 429"/>
                <a:gd name="T16" fmla="*/ 159 w 428"/>
                <a:gd name="T17" fmla="*/ 310 h 429"/>
                <a:gd name="T18" fmla="*/ 139 w 428"/>
                <a:gd name="T19" fmla="*/ 275 h 429"/>
                <a:gd name="T20" fmla="*/ 104 w 428"/>
                <a:gd name="T21" fmla="*/ 215 h 429"/>
                <a:gd name="T22" fmla="*/ 139 w 428"/>
                <a:gd name="T23" fmla="*/ 154 h 429"/>
                <a:gd name="T24" fmla="*/ 159 w 428"/>
                <a:gd name="T25" fmla="*/ 119 h 429"/>
                <a:gd name="T26" fmla="*/ 269 w 428"/>
                <a:gd name="T27" fmla="*/ 119 h 429"/>
                <a:gd name="T28" fmla="*/ 324 w 428"/>
                <a:gd name="T29" fmla="*/ 215 h 429"/>
                <a:gd name="T30" fmla="*/ 269 w 428"/>
                <a:gd name="T31" fmla="*/ 31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429">
                  <a:moveTo>
                    <a:pt x="214" y="0"/>
                  </a:moveTo>
                  <a:cubicBezTo>
                    <a:pt x="117" y="0"/>
                    <a:pt x="35" y="65"/>
                    <a:pt x="8" y="154"/>
                  </a:cubicBezTo>
                  <a:cubicBezTo>
                    <a:pt x="3" y="173"/>
                    <a:pt x="0" y="194"/>
                    <a:pt x="0" y="215"/>
                  </a:cubicBezTo>
                  <a:cubicBezTo>
                    <a:pt x="0" y="236"/>
                    <a:pt x="3" y="256"/>
                    <a:pt x="8" y="275"/>
                  </a:cubicBezTo>
                  <a:cubicBezTo>
                    <a:pt x="35" y="364"/>
                    <a:pt x="117" y="429"/>
                    <a:pt x="214" y="429"/>
                  </a:cubicBezTo>
                  <a:cubicBezTo>
                    <a:pt x="332" y="429"/>
                    <a:pt x="428" y="333"/>
                    <a:pt x="428" y="215"/>
                  </a:cubicBezTo>
                  <a:cubicBezTo>
                    <a:pt x="428" y="96"/>
                    <a:pt x="332" y="0"/>
                    <a:pt x="214" y="0"/>
                  </a:cubicBezTo>
                  <a:close/>
                  <a:moveTo>
                    <a:pt x="269" y="310"/>
                  </a:moveTo>
                  <a:cubicBezTo>
                    <a:pt x="159" y="310"/>
                    <a:pt x="159" y="310"/>
                    <a:pt x="159" y="310"/>
                  </a:cubicBezTo>
                  <a:cubicBezTo>
                    <a:pt x="139" y="275"/>
                    <a:pt x="139" y="275"/>
                    <a:pt x="139" y="275"/>
                  </a:cubicBezTo>
                  <a:cubicBezTo>
                    <a:pt x="104" y="215"/>
                    <a:pt x="104" y="215"/>
                    <a:pt x="104" y="215"/>
                  </a:cubicBezTo>
                  <a:cubicBezTo>
                    <a:pt x="139" y="154"/>
                    <a:pt x="139" y="154"/>
                    <a:pt x="139" y="154"/>
                  </a:cubicBezTo>
                  <a:cubicBezTo>
                    <a:pt x="159" y="119"/>
                    <a:pt x="159" y="119"/>
                    <a:pt x="159" y="119"/>
                  </a:cubicBezTo>
                  <a:cubicBezTo>
                    <a:pt x="269" y="119"/>
                    <a:pt x="269" y="119"/>
                    <a:pt x="269" y="119"/>
                  </a:cubicBezTo>
                  <a:cubicBezTo>
                    <a:pt x="324" y="215"/>
                    <a:pt x="324" y="215"/>
                    <a:pt x="324" y="215"/>
                  </a:cubicBezTo>
                  <a:lnTo>
                    <a:pt x="269" y="310"/>
                  </a:lnTo>
                  <a:close/>
                </a:path>
              </a:pathLst>
            </a:custGeom>
            <a:solidFill>
              <a:srgbClr val="258C8B"/>
            </a:solidFill>
            <a:ln>
              <a:noFill/>
            </a:ln>
          </p:spPr>
          <p:txBody>
            <a:bodyPr anchor="ctr"/>
            <a:lstStyle/>
            <a:p>
              <a:pPr algn="ctr"/>
              <a:endParaRPr/>
            </a:p>
          </p:txBody>
        </p:sp>
        <p:sp>
          <p:nvSpPr>
            <p:cNvPr id="399" name="iṩļîḑé"/>
            <p:cNvSpPr/>
            <p:nvPr/>
          </p:nvSpPr>
          <p:spPr bwMode="auto">
            <a:xfrm>
              <a:off x="4226595" y="1708147"/>
              <a:ext cx="3886776" cy="519635"/>
            </a:xfrm>
            <a:custGeom>
              <a:avLst/>
              <a:gdLst>
                <a:gd name="T0" fmla="*/ 1605 w 1605"/>
                <a:gd name="T1" fmla="*/ 215 h 215"/>
                <a:gd name="T2" fmla="*/ 1501 w 1605"/>
                <a:gd name="T3" fmla="*/ 215 h 215"/>
                <a:gd name="T4" fmla="*/ 1446 w 1605"/>
                <a:gd name="T5" fmla="*/ 119 h 215"/>
                <a:gd name="T6" fmla="*/ 1336 w 1605"/>
                <a:gd name="T7" fmla="*/ 119 h 215"/>
                <a:gd name="T8" fmla="*/ 1316 w 1605"/>
                <a:gd name="T9" fmla="*/ 154 h 215"/>
                <a:gd name="T10" fmla="*/ 1281 w 1605"/>
                <a:gd name="T11" fmla="*/ 215 h 215"/>
                <a:gd name="T12" fmla="*/ 287 w 1605"/>
                <a:gd name="T13" fmla="*/ 215 h 215"/>
                <a:gd name="T14" fmla="*/ 191 w 1605"/>
                <a:gd name="T15" fmla="*/ 118 h 215"/>
                <a:gd name="T16" fmla="*/ 0 w 1605"/>
                <a:gd name="T17" fmla="*/ 118 h 215"/>
                <a:gd name="T18" fmla="*/ 191 w 1605"/>
                <a:gd name="T19" fmla="*/ 0 h 215"/>
                <a:gd name="T20" fmla="*/ 396 w 1605"/>
                <a:gd name="T21" fmla="*/ 154 h 215"/>
                <a:gd name="T22" fmla="*/ 1185 w 1605"/>
                <a:gd name="T23" fmla="*/ 154 h 215"/>
                <a:gd name="T24" fmla="*/ 1391 w 1605"/>
                <a:gd name="T25" fmla="*/ 0 h 215"/>
                <a:gd name="T26" fmla="*/ 1605 w 1605"/>
                <a:gd name="T2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5" h="215">
                  <a:moveTo>
                    <a:pt x="1605" y="215"/>
                  </a:moveTo>
                  <a:cubicBezTo>
                    <a:pt x="1501" y="215"/>
                    <a:pt x="1501" y="215"/>
                    <a:pt x="1501" y="215"/>
                  </a:cubicBezTo>
                  <a:cubicBezTo>
                    <a:pt x="1446" y="119"/>
                    <a:pt x="1446" y="119"/>
                    <a:pt x="1446" y="119"/>
                  </a:cubicBezTo>
                  <a:cubicBezTo>
                    <a:pt x="1336" y="119"/>
                    <a:pt x="1336" y="119"/>
                    <a:pt x="1336" y="119"/>
                  </a:cubicBezTo>
                  <a:cubicBezTo>
                    <a:pt x="1316" y="154"/>
                    <a:pt x="1316" y="154"/>
                    <a:pt x="1316" y="154"/>
                  </a:cubicBezTo>
                  <a:cubicBezTo>
                    <a:pt x="1281" y="215"/>
                    <a:pt x="1281" y="215"/>
                    <a:pt x="1281" y="215"/>
                  </a:cubicBezTo>
                  <a:cubicBezTo>
                    <a:pt x="287" y="215"/>
                    <a:pt x="287" y="215"/>
                    <a:pt x="287" y="215"/>
                  </a:cubicBezTo>
                  <a:cubicBezTo>
                    <a:pt x="287" y="161"/>
                    <a:pt x="244" y="118"/>
                    <a:pt x="191" y="118"/>
                  </a:cubicBezTo>
                  <a:cubicBezTo>
                    <a:pt x="0" y="118"/>
                    <a:pt x="0" y="118"/>
                    <a:pt x="0" y="118"/>
                  </a:cubicBezTo>
                  <a:cubicBezTo>
                    <a:pt x="35" y="48"/>
                    <a:pt x="107" y="0"/>
                    <a:pt x="191" y="0"/>
                  </a:cubicBezTo>
                  <a:cubicBezTo>
                    <a:pt x="288" y="0"/>
                    <a:pt x="370" y="65"/>
                    <a:pt x="396" y="154"/>
                  </a:cubicBezTo>
                  <a:cubicBezTo>
                    <a:pt x="1185" y="154"/>
                    <a:pt x="1185" y="154"/>
                    <a:pt x="1185" y="154"/>
                  </a:cubicBezTo>
                  <a:cubicBezTo>
                    <a:pt x="1212" y="65"/>
                    <a:pt x="1294" y="0"/>
                    <a:pt x="1391" y="0"/>
                  </a:cubicBezTo>
                  <a:cubicBezTo>
                    <a:pt x="1509" y="0"/>
                    <a:pt x="1605" y="96"/>
                    <a:pt x="1605" y="215"/>
                  </a:cubicBezTo>
                  <a:close/>
                </a:path>
              </a:pathLst>
            </a:custGeom>
            <a:solidFill>
              <a:srgbClr val="7AC0C4"/>
            </a:solidFill>
            <a:ln>
              <a:noFill/>
            </a:ln>
          </p:spPr>
          <p:txBody>
            <a:bodyPr anchor="ctr"/>
            <a:lstStyle/>
            <a:p>
              <a:pPr algn="ctr"/>
              <a:endParaRPr/>
            </a:p>
          </p:txBody>
        </p:sp>
        <p:sp>
          <p:nvSpPr>
            <p:cNvPr id="400" name="íSļïḍe"/>
            <p:cNvSpPr/>
            <p:nvPr/>
          </p:nvSpPr>
          <p:spPr bwMode="auto">
            <a:xfrm>
              <a:off x="6575438" y="3072480"/>
              <a:ext cx="194572" cy="890137"/>
            </a:xfrm>
            <a:custGeom>
              <a:avLst/>
              <a:gdLst>
                <a:gd name="T0" fmla="*/ 71 w 80"/>
                <a:gd name="T1" fmla="*/ 67 h 368"/>
                <a:gd name="T2" fmla="*/ 50 w 80"/>
                <a:gd name="T3" fmla="*/ 347 h 368"/>
                <a:gd name="T4" fmla="*/ 44 w 80"/>
                <a:gd name="T5" fmla="*/ 361 h 368"/>
                <a:gd name="T6" fmla="*/ 42 w 80"/>
                <a:gd name="T7" fmla="*/ 363 h 368"/>
                <a:gd name="T8" fmla="*/ 14 w 80"/>
                <a:gd name="T9" fmla="*/ 355 h 368"/>
                <a:gd name="T10" fmla="*/ 7 w 80"/>
                <a:gd name="T11" fmla="*/ 0 h 368"/>
                <a:gd name="T12" fmla="*/ 74 w 80"/>
                <a:gd name="T13" fmla="*/ 15 h 368"/>
                <a:gd name="T14" fmla="*/ 71 w 80"/>
                <a:gd name="T15" fmla="*/ 67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68">
                  <a:moveTo>
                    <a:pt x="71" y="67"/>
                  </a:moveTo>
                  <a:cubicBezTo>
                    <a:pt x="66" y="157"/>
                    <a:pt x="53" y="310"/>
                    <a:pt x="50" y="347"/>
                  </a:cubicBezTo>
                  <a:cubicBezTo>
                    <a:pt x="50" y="352"/>
                    <a:pt x="48" y="357"/>
                    <a:pt x="44" y="361"/>
                  </a:cubicBezTo>
                  <a:cubicBezTo>
                    <a:pt x="43" y="362"/>
                    <a:pt x="42" y="363"/>
                    <a:pt x="42" y="363"/>
                  </a:cubicBezTo>
                  <a:cubicBezTo>
                    <a:pt x="29" y="368"/>
                    <a:pt x="19" y="364"/>
                    <a:pt x="14" y="355"/>
                  </a:cubicBezTo>
                  <a:cubicBezTo>
                    <a:pt x="13" y="353"/>
                    <a:pt x="0" y="137"/>
                    <a:pt x="7" y="0"/>
                  </a:cubicBezTo>
                  <a:cubicBezTo>
                    <a:pt x="74" y="15"/>
                    <a:pt x="74" y="15"/>
                    <a:pt x="74" y="15"/>
                  </a:cubicBezTo>
                  <a:cubicBezTo>
                    <a:pt x="80" y="54"/>
                    <a:pt x="73" y="52"/>
                    <a:pt x="71" y="67"/>
                  </a:cubicBez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1" name="îşḷïdê"/>
            <p:cNvSpPr/>
            <p:nvPr/>
          </p:nvSpPr>
          <p:spPr bwMode="auto">
            <a:xfrm>
              <a:off x="6638354" y="3072480"/>
              <a:ext cx="383318" cy="870331"/>
            </a:xfrm>
            <a:custGeom>
              <a:avLst/>
              <a:gdLst>
                <a:gd name="T0" fmla="*/ 80 w 158"/>
                <a:gd name="T1" fmla="*/ 75 h 360"/>
                <a:gd name="T2" fmla="*/ 156 w 158"/>
                <a:gd name="T3" fmla="*/ 333 h 360"/>
                <a:gd name="T4" fmla="*/ 124 w 158"/>
                <a:gd name="T5" fmla="*/ 351 h 360"/>
                <a:gd name="T6" fmla="*/ 0 w 158"/>
                <a:gd name="T7" fmla="*/ 10 h 360"/>
                <a:gd name="T8" fmla="*/ 66 w 158"/>
                <a:gd name="T9" fmla="*/ 0 h 360"/>
                <a:gd name="T10" fmla="*/ 80 w 158"/>
                <a:gd name="T11" fmla="*/ 75 h 360"/>
              </a:gdLst>
              <a:ahLst/>
              <a:cxnLst>
                <a:cxn ang="0">
                  <a:pos x="T0" y="T1"/>
                </a:cxn>
                <a:cxn ang="0">
                  <a:pos x="T2" y="T3"/>
                </a:cxn>
                <a:cxn ang="0">
                  <a:pos x="T4" y="T5"/>
                </a:cxn>
                <a:cxn ang="0">
                  <a:pos x="T6" y="T7"/>
                </a:cxn>
                <a:cxn ang="0">
                  <a:pos x="T8" y="T9"/>
                </a:cxn>
                <a:cxn ang="0">
                  <a:pos x="T10" y="T11"/>
                </a:cxn>
              </a:cxnLst>
              <a:rect l="0" t="0" r="r" b="b"/>
              <a:pathLst>
                <a:path w="158" h="360">
                  <a:moveTo>
                    <a:pt x="80" y="75"/>
                  </a:moveTo>
                  <a:cubicBezTo>
                    <a:pt x="79" y="155"/>
                    <a:pt x="147" y="302"/>
                    <a:pt x="156" y="333"/>
                  </a:cubicBezTo>
                  <a:cubicBezTo>
                    <a:pt x="158" y="341"/>
                    <a:pt x="128" y="360"/>
                    <a:pt x="124" y="351"/>
                  </a:cubicBezTo>
                  <a:cubicBezTo>
                    <a:pt x="124" y="349"/>
                    <a:pt x="22" y="187"/>
                    <a:pt x="0" y="10"/>
                  </a:cubicBezTo>
                  <a:cubicBezTo>
                    <a:pt x="66" y="0"/>
                    <a:pt x="66" y="0"/>
                    <a:pt x="66" y="0"/>
                  </a:cubicBezTo>
                  <a:cubicBezTo>
                    <a:pt x="79" y="26"/>
                    <a:pt x="82" y="61"/>
                    <a:pt x="80" y="75"/>
                  </a:cubicBezTo>
                  <a:close/>
                </a:path>
              </a:pathLst>
            </a:custGeom>
            <a:solidFill>
              <a:srgbClr val="3266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2" name="iṩļïḍe"/>
            <p:cNvSpPr/>
            <p:nvPr/>
          </p:nvSpPr>
          <p:spPr bwMode="auto">
            <a:xfrm>
              <a:off x="6701269" y="2506241"/>
              <a:ext cx="89713" cy="132821"/>
            </a:xfrm>
            <a:custGeom>
              <a:avLst/>
              <a:gdLst>
                <a:gd name="T0" fmla="*/ 37 w 37"/>
                <a:gd name="T1" fmla="*/ 55 h 55"/>
                <a:gd name="T2" fmla="*/ 28 w 37"/>
                <a:gd name="T3" fmla="*/ 23 h 55"/>
                <a:gd name="T4" fmla="*/ 28 w 37"/>
                <a:gd name="T5" fmla="*/ 0 h 55"/>
                <a:gd name="T6" fmla="*/ 1 w 37"/>
                <a:gd name="T7" fmla="*/ 15 h 55"/>
                <a:gd name="T8" fmla="*/ 0 w 37"/>
                <a:gd name="T9" fmla="*/ 51 h 55"/>
                <a:gd name="T10" fmla="*/ 37 w 37"/>
                <a:gd name="T11" fmla="*/ 55 h 55"/>
              </a:gdLst>
              <a:ahLst/>
              <a:cxnLst>
                <a:cxn ang="0">
                  <a:pos x="T0" y="T1"/>
                </a:cxn>
                <a:cxn ang="0">
                  <a:pos x="T2" y="T3"/>
                </a:cxn>
                <a:cxn ang="0">
                  <a:pos x="T4" y="T5"/>
                </a:cxn>
                <a:cxn ang="0">
                  <a:pos x="T6" y="T7"/>
                </a:cxn>
                <a:cxn ang="0">
                  <a:pos x="T8" y="T9"/>
                </a:cxn>
                <a:cxn ang="0">
                  <a:pos x="T10" y="T11"/>
                </a:cxn>
              </a:cxnLst>
              <a:rect l="0" t="0" r="r" b="b"/>
              <a:pathLst>
                <a:path w="37" h="55">
                  <a:moveTo>
                    <a:pt x="37" y="55"/>
                  </a:moveTo>
                  <a:cubicBezTo>
                    <a:pt x="37" y="55"/>
                    <a:pt x="28" y="38"/>
                    <a:pt x="28" y="23"/>
                  </a:cubicBezTo>
                  <a:cubicBezTo>
                    <a:pt x="29" y="9"/>
                    <a:pt x="28" y="0"/>
                    <a:pt x="28" y="0"/>
                  </a:cubicBezTo>
                  <a:cubicBezTo>
                    <a:pt x="1" y="15"/>
                    <a:pt x="1" y="15"/>
                    <a:pt x="1" y="15"/>
                  </a:cubicBezTo>
                  <a:cubicBezTo>
                    <a:pt x="0" y="51"/>
                    <a:pt x="0" y="51"/>
                    <a:pt x="0" y="51"/>
                  </a:cubicBezTo>
                  <a:lnTo>
                    <a:pt x="37" y="55"/>
                  </a:ln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3" name="íSļîḍe"/>
            <p:cNvSpPr/>
            <p:nvPr/>
          </p:nvSpPr>
          <p:spPr bwMode="auto">
            <a:xfrm>
              <a:off x="6721076" y="24794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4" name="îṧľíḍê"/>
            <p:cNvSpPr/>
            <p:nvPr/>
          </p:nvSpPr>
          <p:spPr bwMode="auto">
            <a:xfrm>
              <a:off x="6721076" y="247944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5" name="ïṡ1îḓé"/>
            <p:cNvSpPr/>
            <p:nvPr/>
          </p:nvSpPr>
          <p:spPr bwMode="auto">
            <a:xfrm>
              <a:off x="6552136" y="2573817"/>
              <a:ext cx="290110" cy="570899"/>
            </a:xfrm>
            <a:custGeom>
              <a:avLst/>
              <a:gdLst>
                <a:gd name="T0" fmla="*/ 8 w 120"/>
                <a:gd name="T1" fmla="*/ 48 h 236"/>
                <a:gd name="T2" fmla="*/ 14 w 120"/>
                <a:gd name="T3" fmla="*/ 215 h 236"/>
                <a:gd name="T4" fmla="*/ 105 w 120"/>
                <a:gd name="T5" fmla="*/ 219 h 236"/>
                <a:gd name="T6" fmla="*/ 113 w 120"/>
                <a:gd name="T7" fmla="*/ 99 h 236"/>
                <a:gd name="T8" fmla="*/ 113 w 120"/>
                <a:gd name="T9" fmla="*/ 84 h 236"/>
                <a:gd name="T10" fmla="*/ 8 w 120"/>
                <a:gd name="T11" fmla="*/ 48 h 236"/>
              </a:gdLst>
              <a:ahLst/>
              <a:cxnLst>
                <a:cxn ang="0">
                  <a:pos x="T0" y="T1"/>
                </a:cxn>
                <a:cxn ang="0">
                  <a:pos x="T2" y="T3"/>
                </a:cxn>
                <a:cxn ang="0">
                  <a:pos x="T4" y="T5"/>
                </a:cxn>
                <a:cxn ang="0">
                  <a:pos x="T6" y="T7"/>
                </a:cxn>
                <a:cxn ang="0">
                  <a:pos x="T8" y="T9"/>
                </a:cxn>
                <a:cxn ang="0">
                  <a:pos x="T10" y="T11"/>
                </a:cxn>
              </a:cxnLst>
              <a:rect l="0" t="0" r="r" b="b"/>
              <a:pathLst>
                <a:path w="120" h="236">
                  <a:moveTo>
                    <a:pt x="8" y="48"/>
                  </a:moveTo>
                  <a:cubicBezTo>
                    <a:pt x="0" y="86"/>
                    <a:pt x="15" y="190"/>
                    <a:pt x="14" y="215"/>
                  </a:cubicBezTo>
                  <a:cubicBezTo>
                    <a:pt x="14" y="236"/>
                    <a:pt x="89" y="226"/>
                    <a:pt x="105" y="219"/>
                  </a:cubicBezTo>
                  <a:cubicBezTo>
                    <a:pt x="120" y="212"/>
                    <a:pt x="103" y="197"/>
                    <a:pt x="113" y="99"/>
                  </a:cubicBezTo>
                  <a:cubicBezTo>
                    <a:pt x="114" y="94"/>
                    <a:pt x="113" y="89"/>
                    <a:pt x="113" y="84"/>
                  </a:cubicBezTo>
                  <a:cubicBezTo>
                    <a:pt x="113" y="12"/>
                    <a:pt x="19" y="0"/>
                    <a:pt x="8" y="48"/>
                  </a:cubicBezTo>
                  <a:close/>
                </a:path>
              </a:pathLst>
            </a:custGeom>
            <a:solidFill>
              <a:srgbClr val="75BB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6" name="ïṥļiḍe"/>
            <p:cNvSpPr/>
            <p:nvPr/>
          </p:nvSpPr>
          <p:spPr bwMode="auto">
            <a:xfrm>
              <a:off x="6660491" y="2355943"/>
              <a:ext cx="186416" cy="233020"/>
            </a:xfrm>
            <a:custGeom>
              <a:avLst/>
              <a:gdLst>
                <a:gd name="T0" fmla="*/ 26 w 77"/>
                <a:gd name="T1" fmla="*/ 13 h 96"/>
                <a:gd name="T2" fmla="*/ 15 w 77"/>
                <a:gd name="T3" fmla="*/ 26 h 96"/>
                <a:gd name="T4" fmla="*/ 1 w 77"/>
                <a:gd name="T5" fmla="*/ 57 h 96"/>
                <a:gd name="T6" fmla="*/ 2 w 77"/>
                <a:gd name="T7" fmla="*/ 82 h 96"/>
                <a:gd name="T8" fmla="*/ 12 w 77"/>
                <a:gd name="T9" fmla="*/ 94 h 96"/>
                <a:gd name="T10" fmla="*/ 46 w 77"/>
                <a:gd name="T11" fmla="*/ 82 h 96"/>
                <a:gd name="T12" fmla="*/ 76 w 77"/>
                <a:gd name="T13" fmla="*/ 35 h 96"/>
                <a:gd name="T14" fmla="*/ 26 w 77"/>
                <a:gd name="T15" fmla="*/ 13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6">
                  <a:moveTo>
                    <a:pt x="26" y="13"/>
                  </a:moveTo>
                  <a:cubicBezTo>
                    <a:pt x="26" y="13"/>
                    <a:pt x="19" y="15"/>
                    <a:pt x="15" y="26"/>
                  </a:cubicBezTo>
                  <a:cubicBezTo>
                    <a:pt x="10" y="43"/>
                    <a:pt x="10" y="39"/>
                    <a:pt x="1" y="57"/>
                  </a:cubicBezTo>
                  <a:cubicBezTo>
                    <a:pt x="0" y="60"/>
                    <a:pt x="0" y="74"/>
                    <a:pt x="2" y="82"/>
                  </a:cubicBezTo>
                  <a:cubicBezTo>
                    <a:pt x="4" y="92"/>
                    <a:pt x="12" y="94"/>
                    <a:pt x="12" y="94"/>
                  </a:cubicBezTo>
                  <a:cubicBezTo>
                    <a:pt x="16" y="95"/>
                    <a:pt x="28" y="96"/>
                    <a:pt x="46" y="82"/>
                  </a:cubicBezTo>
                  <a:cubicBezTo>
                    <a:pt x="52" y="76"/>
                    <a:pt x="77" y="39"/>
                    <a:pt x="76" y="35"/>
                  </a:cubicBezTo>
                  <a:cubicBezTo>
                    <a:pt x="74" y="32"/>
                    <a:pt x="43" y="0"/>
                    <a:pt x="26" y="13"/>
                  </a:cubicBezTo>
                  <a:close/>
                </a:path>
              </a:pathLst>
            </a:custGeom>
            <a:solidFill>
              <a:srgbClr val="FFD8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7" name="íṧ1idé"/>
            <p:cNvSpPr/>
            <p:nvPr/>
          </p:nvSpPr>
          <p:spPr bwMode="auto">
            <a:xfrm>
              <a:off x="6672142" y="2366429"/>
              <a:ext cx="189912" cy="115345"/>
            </a:xfrm>
            <a:custGeom>
              <a:avLst/>
              <a:gdLst>
                <a:gd name="T0" fmla="*/ 58 w 78"/>
                <a:gd name="T1" fmla="*/ 47 h 48"/>
                <a:gd name="T2" fmla="*/ 42 w 78"/>
                <a:gd name="T3" fmla="*/ 41 h 48"/>
                <a:gd name="T4" fmla="*/ 7 w 78"/>
                <a:gd name="T5" fmla="*/ 16 h 48"/>
                <a:gd name="T6" fmla="*/ 16 w 78"/>
                <a:gd name="T7" fmla="*/ 4 h 48"/>
                <a:gd name="T8" fmla="*/ 25 w 78"/>
                <a:gd name="T9" fmla="*/ 1 h 48"/>
                <a:gd name="T10" fmla="*/ 77 w 78"/>
                <a:gd name="T11" fmla="*/ 36 h 48"/>
                <a:gd name="T12" fmla="*/ 58 w 78"/>
                <a:gd name="T13" fmla="*/ 47 h 48"/>
              </a:gdLst>
              <a:ahLst/>
              <a:cxnLst>
                <a:cxn ang="0">
                  <a:pos x="T0" y="T1"/>
                </a:cxn>
                <a:cxn ang="0">
                  <a:pos x="T2" y="T3"/>
                </a:cxn>
                <a:cxn ang="0">
                  <a:pos x="T4" y="T5"/>
                </a:cxn>
                <a:cxn ang="0">
                  <a:pos x="T6" y="T7"/>
                </a:cxn>
                <a:cxn ang="0">
                  <a:pos x="T8" y="T9"/>
                </a:cxn>
                <a:cxn ang="0">
                  <a:pos x="T10" y="T11"/>
                </a:cxn>
                <a:cxn ang="0">
                  <a:pos x="T12" y="T13"/>
                </a:cxn>
              </a:cxnLst>
              <a:rect l="0" t="0" r="r" b="b"/>
              <a:pathLst>
                <a:path w="78" h="48">
                  <a:moveTo>
                    <a:pt x="58" y="47"/>
                  </a:moveTo>
                  <a:cubicBezTo>
                    <a:pt x="58" y="47"/>
                    <a:pt x="47" y="45"/>
                    <a:pt x="42" y="41"/>
                  </a:cubicBezTo>
                  <a:cubicBezTo>
                    <a:pt x="37" y="38"/>
                    <a:pt x="12" y="25"/>
                    <a:pt x="7" y="16"/>
                  </a:cubicBezTo>
                  <a:cubicBezTo>
                    <a:pt x="0" y="0"/>
                    <a:pt x="16" y="4"/>
                    <a:pt x="16" y="4"/>
                  </a:cubicBezTo>
                  <a:cubicBezTo>
                    <a:pt x="16" y="4"/>
                    <a:pt x="18" y="0"/>
                    <a:pt x="25" y="1"/>
                  </a:cubicBezTo>
                  <a:cubicBezTo>
                    <a:pt x="35" y="4"/>
                    <a:pt x="78" y="10"/>
                    <a:pt x="77" y="36"/>
                  </a:cubicBezTo>
                  <a:cubicBezTo>
                    <a:pt x="77" y="36"/>
                    <a:pt x="64" y="48"/>
                    <a:pt x="58" y="47"/>
                  </a:cubicBezTo>
                  <a:close/>
                </a:path>
              </a:pathLst>
            </a:custGeom>
            <a:solidFill>
              <a:srgbClr val="152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8" name="íś1íḍè"/>
            <p:cNvSpPr/>
            <p:nvPr/>
          </p:nvSpPr>
          <p:spPr bwMode="auto">
            <a:xfrm>
              <a:off x="6750203" y="2424684"/>
              <a:ext cx="118840" cy="130491"/>
            </a:xfrm>
            <a:custGeom>
              <a:avLst/>
              <a:gdLst>
                <a:gd name="T0" fmla="*/ 4 w 49"/>
                <a:gd name="T1" fmla="*/ 10 h 54"/>
                <a:gd name="T2" fmla="*/ 4 w 49"/>
                <a:gd name="T3" fmla="*/ 13 h 54"/>
                <a:gd name="T4" fmla="*/ 1 w 49"/>
                <a:gd name="T5" fmla="*/ 33 h 54"/>
                <a:gd name="T6" fmla="*/ 2 w 49"/>
                <a:gd name="T7" fmla="*/ 38 h 54"/>
                <a:gd name="T8" fmla="*/ 9 w 49"/>
                <a:gd name="T9" fmla="*/ 29 h 54"/>
                <a:gd name="T10" fmla="*/ 12 w 49"/>
                <a:gd name="T11" fmla="*/ 29 h 54"/>
                <a:gd name="T12" fmla="*/ 16 w 49"/>
                <a:gd name="T13" fmla="*/ 34 h 54"/>
                <a:gd name="T14" fmla="*/ 11 w 49"/>
                <a:gd name="T15" fmla="*/ 41 h 54"/>
                <a:gd name="T16" fmla="*/ 8 w 49"/>
                <a:gd name="T17" fmla="*/ 53 h 54"/>
                <a:gd name="T18" fmla="*/ 9 w 49"/>
                <a:gd name="T19" fmla="*/ 54 h 54"/>
                <a:gd name="T20" fmla="*/ 44 w 49"/>
                <a:gd name="T21" fmla="*/ 16 h 54"/>
                <a:gd name="T22" fmla="*/ 33 w 49"/>
                <a:gd name="T23" fmla="*/ 0 h 54"/>
                <a:gd name="T24" fmla="*/ 4 w 49"/>
                <a:gd name="T2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4" y="10"/>
                  </a:moveTo>
                  <a:cubicBezTo>
                    <a:pt x="4" y="10"/>
                    <a:pt x="2" y="8"/>
                    <a:pt x="4" y="13"/>
                  </a:cubicBezTo>
                  <a:cubicBezTo>
                    <a:pt x="4" y="13"/>
                    <a:pt x="2" y="29"/>
                    <a:pt x="1" y="33"/>
                  </a:cubicBezTo>
                  <a:cubicBezTo>
                    <a:pt x="0" y="35"/>
                    <a:pt x="2" y="38"/>
                    <a:pt x="2" y="38"/>
                  </a:cubicBezTo>
                  <a:cubicBezTo>
                    <a:pt x="2" y="38"/>
                    <a:pt x="3" y="32"/>
                    <a:pt x="9" y="29"/>
                  </a:cubicBezTo>
                  <a:cubicBezTo>
                    <a:pt x="10" y="28"/>
                    <a:pt x="11" y="28"/>
                    <a:pt x="12" y="29"/>
                  </a:cubicBezTo>
                  <a:cubicBezTo>
                    <a:pt x="14" y="29"/>
                    <a:pt x="16" y="31"/>
                    <a:pt x="16" y="34"/>
                  </a:cubicBezTo>
                  <a:cubicBezTo>
                    <a:pt x="15" y="37"/>
                    <a:pt x="13" y="39"/>
                    <a:pt x="11" y="41"/>
                  </a:cubicBezTo>
                  <a:cubicBezTo>
                    <a:pt x="8" y="44"/>
                    <a:pt x="6" y="48"/>
                    <a:pt x="8" y="53"/>
                  </a:cubicBezTo>
                  <a:cubicBezTo>
                    <a:pt x="9" y="54"/>
                    <a:pt x="9" y="54"/>
                    <a:pt x="9" y="54"/>
                  </a:cubicBezTo>
                  <a:cubicBezTo>
                    <a:pt x="9" y="54"/>
                    <a:pt x="38" y="29"/>
                    <a:pt x="44" y="16"/>
                  </a:cubicBezTo>
                  <a:cubicBezTo>
                    <a:pt x="49" y="2"/>
                    <a:pt x="33" y="0"/>
                    <a:pt x="33" y="0"/>
                  </a:cubicBezTo>
                  <a:lnTo>
                    <a:pt x="4" y="10"/>
                  </a:lnTo>
                  <a:close/>
                </a:path>
              </a:pathLst>
            </a:custGeom>
            <a:solidFill>
              <a:srgbClr val="152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9" name="iŝḷíḋé"/>
            <p:cNvSpPr/>
            <p:nvPr/>
          </p:nvSpPr>
          <p:spPr bwMode="auto">
            <a:xfrm>
              <a:off x="6658161" y="2602944"/>
              <a:ext cx="166610" cy="174765"/>
            </a:xfrm>
            <a:custGeom>
              <a:avLst/>
              <a:gdLst>
                <a:gd name="T0" fmla="*/ 55 w 69"/>
                <a:gd name="T1" fmla="*/ 15 h 72"/>
                <a:gd name="T2" fmla="*/ 69 w 69"/>
                <a:gd name="T3" fmla="*/ 72 h 72"/>
                <a:gd name="T4" fmla="*/ 9 w 69"/>
                <a:gd name="T5" fmla="*/ 0 h 72"/>
                <a:gd name="T6" fmla="*/ 55 w 69"/>
                <a:gd name="T7" fmla="*/ 15 h 72"/>
              </a:gdLst>
              <a:ahLst/>
              <a:cxnLst>
                <a:cxn ang="0">
                  <a:pos x="T0" y="T1"/>
                </a:cxn>
                <a:cxn ang="0">
                  <a:pos x="T2" y="T3"/>
                </a:cxn>
                <a:cxn ang="0">
                  <a:pos x="T4" y="T5"/>
                </a:cxn>
                <a:cxn ang="0">
                  <a:pos x="T6" y="T7"/>
                </a:cxn>
              </a:cxnLst>
              <a:rect l="0" t="0" r="r" b="b"/>
              <a:pathLst>
                <a:path w="69" h="72">
                  <a:moveTo>
                    <a:pt x="55" y="15"/>
                  </a:moveTo>
                  <a:cubicBezTo>
                    <a:pt x="55" y="15"/>
                    <a:pt x="68" y="36"/>
                    <a:pt x="69" y="72"/>
                  </a:cubicBezTo>
                  <a:cubicBezTo>
                    <a:pt x="69" y="72"/>
                    <a:pt x="0" y="10"/>
                    <a:pt x="9" y="0"/>
                  </a:cubicBezTo>
                  <a:cubicBezTo>
                    <a:pt x="9" y="0"/>
                    <a:pt x="39" y="7"/>
                    <a:pt x="55" y="15"/>
                  </a:cubicBezTo>
                  <a:close/>
                </a:path>
              </a:pathLst>
            </a:custGeom>
            <a:solidFill>
              <a:srgbClr val="75BB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0" name="îsļïdé"/>
            <p:cNvSpPr/>
            <p:nvPr/>
          </p:nvSpPr>
          <p:spPr bwMode="auto">
            <a:xfrm>
              <a:off x="6265522" y="2153215"/>
              <a:ext cx="107189" cy="111850"/>
            </a:xfrm>
            <a:custGeom>
              <a:avLst/>
              <a:gdLst>
                <a:gd name="T0" fmla="*/ 21 w 44"/>
                <a:gd name="T1" fmla="*/ 46 h 46"/>
                <a:gd name="T2" fmla="*/ 2 w 44"/>
                <a:gd name="T3" fmla="*/ 25 h 46"/>
                <a:gd name="T4" fmla="*/ 14 w 44"/>
                <a:gd name="T5" fmla="*/ 1 h 46"/>
                <a:gd name="T6" fmla="*/ 27 w 44"/>
                <a:gd name="T7" fmla="*/ 2 h 46"/>
                <a:gd name="T8" fmla="*/ 44 w 44"/>
                <a:gd name="T9" fmla="*/ 23 h 46"/>
                <a:gd name="T10" fmla="*/ 39 w 44"/>
                <a:gd name="T11" fmla="*/ 45 h 46"/>
                <a:gd name="T12" fmla="*/ 21 w 4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44" h="46">
                  <a:moveTo>
                    <a:pt x="21" y="46"/>
                  </a:moveTo>
                  <a:cubicBezTo>
                    <a:pt x="21" y="46"/>
                    <a:pt x="0" y="29"/>
                    <a:pt x="2" y="25"/>
                  </a:cubicBezTo>
                  <a:cubicBezTo>
                    <a:pt x="3" y="21"/>
                    <a:pt x="13" y="2"/>
                    <a:pt x="14" y="1"/>
                  </a:cubicBezTo>
                  <a:cubicBezTo>
                    <a:pt x="16" y="0"/>
                    <a:pt x="26" y="1"/>
                    <a:pt x="27" y="2"/>
                  </a:cubicBezTo>
                  <a:cubicBezTo>
                    <a:pt x="28" y="4"/>
                    <a:pt x="44" y="20"/>
                    <a:pt x="44" y="23"/>
                  </a:cubicBezTo>
                  <a:cubicBezTo>
                    <a:pt x="44" y="27"/>
                    <a:pt x="39" y="45"/>
                    <a:pt x="39" y="45"/>
                  </a:cubicBezTo>
                  <a:lnTo>
                    <a:pt x="21" y="46"/>
                  </a:lnTo>
                  <a:close/>
                </a:path>
              </a:pathLst>
            </a:custGeom>
            <a:solidFill>
              <a:srgbClr val="FFD8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1" name="ïṥļïdê"/>
            <p:cNvSpPr/>
            <p:nvPr/>
          </p:nvSpPr>
          <p:spPr bwMode="auto">
            <a:xfrm>
              <a:off x="6270182" y="2252249"/>
              <a:ext cx="455555" cy="488178"/>
            </a:xfrm>
            <a:custGeom>
              <a:avLst/>
              <a:gdLst>
                <a:gd name="T0" fmla="*/ 161 w 188"/>
                <a:gd name="T1" fmla="*/ 195 h 202"/>
                <a:gd name="T2" fmla="*/ 133 w 188"/>
                <a:gd name="T3" fmla="*/ 197 h 202"/>
                <a:gd name="T4" fmla="*/ 49 w 188"/>
                <a:gd name="T5" fmla="*/ 142 h 202"/>
                <a:gd name="T6" fmla="*/ 12 w 188"/>
                <a:gd name="T7" fmla="*/ 3 h 202"/>
                <a:gd name="T8" fmla="*/ 30 w 188"/>
                <a:gd name="T9" fmla="*/ 3 h 202"/>
                <a:gd name="T10" fmla="*/ 34 w 188"/>
                <a:gd name="T11" fmla="*/ 8 h 202"/>
                <a:gd name="T12" fmla="*/ 67 w 188"/>
                <a:gd name="T13" fmla="*/ 93 h 202"/>
                <a:gd name="T14" fmla="*/ 160 w 188"/>
                <a:gd name="T15" fmla="*/ 143 h 202"/>
                <a:gd name="T16" fmla="*/ 161 w 188"/>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2">
                  <a:moveTo>
                    <a:pt x="161" y="195"/>
                  </a:moveTo>
                  <a:cubicBezTo>
                    <a:pt x="154" y="202"/>
                    <a:pt x="142" y="201"/>
                    <a:pt x="133" y="197"/>
                  </a:cubicBezTo>
                  <a:cubicBezTo>
                    <a:pt x="119" y="192"/>
                    <a:pt x="89" y="176"/>
                    <a:pt x="49" y="142"/>
                  </a:cubicBezTo>
                  <a:cubicBezTo>
                    <a:pt x="13" y="113"/>
                    <a:pt x="0" y="13"/>
                    <a:pt x="12" y="3"/>
                  </a:cubicBezTo>
                  <a:cubicBezTo>
                    <a:pt x="17" y="0"/>
                    <a:pt x="25" y="1"/>
                    <a:pt x="30" y="3"/>
                  </a:cubicBezTo>
                  <a:cubicBezTo>
                    <a:pt x="32" y="4"/>
                    <a:pt x="34" y="6"/>
                    <a:pt x="34" y="8"/>
                  </a:cubicBezTo>
                  <a:cubicBezTo>
                    <a:pt x="36" y="26"/>
                    <a:pt x="57" y="80"/>
                    <a:pt x="67" y="93"/>
                  </a:cubicBezTo>
                  <a:cubicBezTo>
                    <a:pt x="81" y="111"/>
                    <a:pt x="118" y="130"/>
                    <a:pt x="160" y="143"/>
                  </a:cubicBezTo>
                  <a:cubicBezTo>
                    <a:pt x="188" y="152"/>
                    <a:pt x="180" y="173"/>
                    <a:pt x="161" y="195"/>
                  </a:cubicBezTo>
                  <a:close/>
                </a:path>
              </a:pathLst>
            </a:custGeom>
            <a:solidFill>
              <a:srgbClr val="75BB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2" name="îśļídé"/>
            <p:cNvSpPr/>
            <p:nvPr/>
          </p:nvSpPr>
          <p:spPr bwMode="auto">
            <a:xfrm>
              <a:off x="6669812" y="2353613"/>
              <a:ext cx="165444" cy="143308"/>
            </a:xfrm>
            <a:custGeom>
              <a:avLst/>
              <a:gdLst>
                <a:gd name="T0" fmla="*/ 67 w 68"/>
                <a:gd name="T1" fmla="*/ 57 h 59"/>
                <a:gd name="T2" fmla="*/ 63 w 68"/>
                <a:gd name="T3" fmla="*/ 58 h 59"/>
                <a:gd name="T4" fmla="*/ 1 w 68"/>
                <a:gd name="T5" fmla="*/ 5 h 59"/>
                <a:gd name="T6" fmla="*/ 1 w 68"/>
                <a:gd name="T7" fmla="*/ 1 h 59"/>
                <a:gd name="T8" fmla="*/ 5 w 68"/>
                <a:gd name="T9" fmla="*/ 1 h 59"/>
                <a:gd name="T10" fmla="*/ 67 w 68"/>
                <a:gd name="T11" fmla="*/ 53 h 59"/>
                <a:gd name="T12" fmla="*/ 67 w 68"/>
                <a:gd name="T13" fmla="*/ 57 h 59"/>
              </a:gdLst>
              <a:ahLst/>
              <a:cxnLst>
                <a:cxn ang="0">
                  <a:pos x="T0" y="T1"/>
                </a:cxn>
                <a:cxn ang="0">
                  <a:pos x="T2" y="T3"/>
                </a:cxn>
                <a:cxn ang="0">
                  <a:pos x="T4" y="T5"/>
                </a:cxn>
                <a:cxn ang="0">
                  <a:pos x="T6" y="T7"/>
                </a:cxn>
                <a:cxn ang="0">
                  <a:pos x="T8" y="T9"/>
                </a:cxn>
                <a:cxn ang="0">
                  <a:pos x="T10" y="T11"/>
                </a:cxn>
                <a:cxn ang="0">
                  <a:pos x="T12" y="T13"/>
                </a:cxn>
              </a:cxnLst>
              <a:rect l="0" t="0" r="r" b="b"/>
              <a:pathLst>
                <a:path w="68" h="59">
                  <a:moveTo>
                    <a:pt x="67" y="57"/>
                  </a:moveTo>
                  <a:cubicBezTo>
                    <a:pt x="66" y="59"/>
                    <a:pt x="64" y="59"/>
                    <a:pt x="63" y="58"/>
                  </a:cubicBezTo>
                  <a:cubicBezTo>
                    <a:pt x="1" y="5"/>
                    <a:pt x="1" y="5"/>
                    <a:pt x="1" y="5"/>
                  </a:cubicBezTo>
                  <a:cubicBezTo>
                    <a:pt x="0" y="4"/>
                    <a:pt x="0" y="2"/>
                    <a:pt x="1" y="1"/>
                  </a:cubicBezTo>
                  <a:cubicBezTo>
                    <a:pt x="2" y="0"/>
                    <a:pt x="4" y="0"/>
                    <a:pt x="5" y="1"/>
                  </a:cubicBezTo>
                  <a:cubicBezTo>
                    <a:pt x="67" y="53"/>
                    <a:pt x="67" y="53"/>
                    <a:pt x="67" y="53"/>
                  </a:cubicBezTo>
                  <a:cubicBezTo>
                    <a:pt x="68" y="54"/>
                    <a:pt x="68" y="56"/>
                    <a:pt x="67" y="57"/>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3" name="iśļïḋe"/>
            <p:cNvSpPr/>
            <p:nvPr/>
          </p:nvSpPr>
          <p:spPr bwMode="auto">
            <a:xfrm>
              <a:off x="6687288" y="2368759"/>
              <a:ext cx="164280" cy="142142"/>
            </a:xfrm>
            <a:custGeom>
              <a:avLst/>
              <a:gdLst>
                <a:gd name="T0" fmla="*/ 67 w 68"/>
                <a:gd name="T1" fmla="*/ 57 h 59"/>
                <a:gd name="T2" fmla="*/ 63 w 68"/>
                <a:gd name="T3" fmla="*/ 58 h 59"/>
                <a:gd name="T4" fmla="*/ 1 w 68"/>
                <a:gd name="T5" fmla="*/ 5 h 59"/>
                <a:gd name="T6" fmla="*/ 1 w 68"/>
                <a:gd name="T7" fmla="*/ 1 h 59"/>
                <a:gd name="T8" fmla="*/ 5 w 68"/>
                <a:gd name="T9" fmla="*/ 1 h 59"/>
                <a:gd name="T10" fmla="*/ 67 w 68"/>
                <a:gd name="T11" fmla="*/ 53 h 59"/>
                <a:gd name="T12" fmla="*/ 67 w 68"/>
                <a:gd name="T13" fmla="*/ 57 h 59"/>
              </a:gdLst>
              <a:ahLst/>
              <a:cxnLst>
                <a:cxn ang="0">
                  <a:pos x="T0" y="T1"/>
                </a:cxn>
                <a:cxn ang="0">
                  <a:pos x="T2" y="T3"/>
                </a:cxn>
                <a:cxn ang="0">
                  <a:pos x="T4" y="T5"/>
                </a:cxn>
                <a:cxn ang="0">
                  <a:pos x="T6" y="T7"/>
                </a:cxn>
                <a:cxn ang="0">
                  <a:pos x="T8" y="T9"/>
                </a:cxn>
                <a:cxn ang="0">
                  <a:pos x="T10" y="T11"/>
                </a:cxn>
                <a:cxn ang="0">
                  <a:pos x="T12" y="T13"/>
                </a:cxn>
              </a:cxnLst>
              <a:rect l="0" t="0" r="r" b="b"/>
              <a:pathLst>
                <a:path w="68" h="59">
                  <a:moveTo>
                    <a:pt x="67" y="57"/>
                  </a:moveTo>
                  <a:cubicBezTo>
                    <a:pt x="66" y="59"/>
                    <a:pt x="64" y="59"/>
                    <a:pt x="63" y="58"/>
                  </a:cubicBezTo>
                  <a:cubicBezTo>
                    <a:pt x="1" y="5"/>
                    <a:pt x="1" y="5"/>
                    <a:pt x="1" y="5"/>
                  </a:cubicBezTo>
                  <a:cubicBezTo>
                    <a:pt x="0" y="4"/>
                    <a:pt x="0" y="2"/>
                    <a:pt x="1" y="1"/>
                  </a:cubicBezTo>
                  <a:cubicBezTo>
                    <a:pt x="2" y="0"/>
                    <a:pt x="4" y="0"/>
                    <a:pt x="5" y="1"/>
                  </a:cubicBezTo>
                  <a:cubicBezTo>
                    <a:pt x="67" y="53"/>
                    <a:pt x="67" y="53"/>
                    <a:pt x="67" y="53"/>
                  </a:cubicBezTo>
                  <a:cubicBezTo>
                    <a:pt x="68" y="54"/>
                    <a:pt x="68" y="56"/>
                    <a:pt x="67" y="57"/>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4" name="îṥ1îḑe"/>
            <p:cNvSpPr/>
            <p:nvPr/>
          </p:nvSpPr>
          <p:spPr bwMode="auto">
            <a:xfrm>
              <a:off x="6689618" y="2315165"/>
              <a:ext cx="206223" cy="188746"/>
            </a:xfrm>
            <a:custGeom>
              <a:avLst/>
              <a:gdLst>
                <a:gd name="T0" fmla="*/ 65 w 85"/>
                <a:gd name="T1" fmla="*/ 72 h 78"/>
                <a:gd name="T2" fmla="*/ 64 w 85"/>
                <a:gd name="T3" fmla="*/ 74 h 78"/>
                <a:gd name="T4" fmla="*/ 59 w 85"/>
                <a:gd name="T5" fmla="*/ 78 h 78"/>
                <a:gd name="T6" fmla="*/ 0 w 85"/>
                <a:gd name="T7" fmla="*/ 27 h 78"/>
                <a:gd name="T8" fmla="*/ 4 w 85"/>
                <a:gd name="T9" fmla="*/ 22 h 78"/>
                <a:gd name="T10" fmla="*/ 5 w 85"/>
                <a:gd name="T11" fmla="*/ 20 h 78"/>
                <a:gd name="T12" fmla="*/ 64 w 85"/>
                <a:gd name="T13" fmla="*/ 13 h 78"/>
                <a:gd name="T14" fmla="*/ 65 w 85"/>
                <a:gd name="T15" fmla="*/ 7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78">
                  <a:moveTo>
                    <a:pt x="65" y="72"/>
                  </a:moveTo>
                  <a:cubicBezTo>
                    <a:pt x="65" y="72"/>
                    <a:pt x="64" y="73"/>
                    <a:pt x="64" y="74"/>
                  </a:cubicBezTo>
                  <a:cubicBezTo>
                    <a:pt x="62" y="75"/>
                    <a:pt x="61" y="77"/>
                    <a:pt x="59" y="78"/>
                  </a:cubicBezTo>
                  <a:cubicBezTo>
                    <a:pt x="0" y="27"/>
                    <a:pt x="0" y="27"/>
                    <a:pt x="0" y="27"/>
                  </a:cubicBezTo>
                  <a:cubicBezTo>
                    <a:pt x="1" y="26"/>
                    <a:pt x="3" y="24"/>
                    <a:pt x="4" y="22"/>
                  </a:cubicBezTo>
                  <a:cubicBezTo>
                    <a:pt x="4" y="22"/>
                    <a:pt x="5" y="21"/>
                    <a:pt x="5" y="20"/>
                  </a:cubicBezTo>
                  <a:cubicBezTo>
                    <a:pt x="19" y="9"/>
                    <a:pt x="46" y="0"/>
                    <a:pt x="64" y="13"/>
                  </a:cubicBezTo>
                  <a:cubicBezTo>
                    <a:pt x="85" y="29"/>
                    <a:pt x="81" y="54"/>
                    <a:pt x="65" y="72"/>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5" name="iṩliḍè"/>
            <p:cNvSpPr/>
            <p:nvPr/>
          </p:nvSpPr>
          <p:spPr bwMode="auto">
            <a:xfrm>
              <a:off x="6883025" y="3870574"/>
              <a:ext cx="154959" cy="135152"/>
            </a:xfrm>
            <a:custGeom>
              <a:avLst/>
              <a:gdLst>
                <a:gd name="T0" fmla="*/ 26 w 64"/>
                <a:gd name="T1" fmla="*/ 9 h 56"/>
                <a:gd name="T2" fmla="*/ 46 w 64"/>
                <a:gd name="T3" fmla="*/ 0 h 56"/>
                <a:gd name="T4" fmla="*/ 63 w 64"/>
                <a:gd name="T5" fmla="*/ 22 h 56"/>
                <a:gd name="T6" fmla="*/ 49 w 64"/>
                <a:gd name="T7" fmla="*/ 34 h 56"/>
                <a:gd name="T8" fmla="*/ 37 w 64"/>
                <a:gd name="T9" fmla="*/ 46 h 56"/>
                <a:gd name="T10" fmla="*/ 29 w 64"/>
                <a:gd name="T11" fmla="*/ 53 h 56"/>
                <a:gd name="T12" fmla="*/ 5 w 64"/>
                <a:gd name="T13" fmla="*/ 54 h 56"/>
                <a:gd name="T14" fmla="*/ 19 w 64"/>
                <a:gd name="T15" fmla="*/ 35 h 56"/>
                <a:gd name="T16" fmla="*/ 26 w 64"/>
                <a:gd name="T17"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6">
                  <a:moveTo>
                    <a:pt x="26" y="9"/>
                  </a:moveTo>
                  <a:cubicBezTo>
                    <a:pt x="46" y="0"/>
                    <a:pt x="46" y="0"/>
                    <a:pt x="46" y="0"/>
                  </a:cubicBezTo>
                  <a:cubicBezTo>
                    <a:pt x="46" y="0"/>
                    <a:pt x="64" y="18"/>
                    <a:pt x="63" y="22"/>
                  </a:cubicBezTo>
                  <a:cubicBezTo>
                    <a:pt x="61" y="25"/>
                    <a:pt x="54" y="32"/>
                    <a:pt x="49" y="34"/>
                  </a:cubicBezTo>
                  <a:cubicBezTo>
                    <a:pt x="47" y="34"/>
                    <a:pt x="41" y="42"/>
                    <a:pt x="37" y="46"/>
                  </a:cubicBezTo>
                  <a:cubicBezTo>
                    <a:pt x="34" y="48"/>
                    <a:pt x="32" y="51"/>
                    <a:pt x="29" y="53"/>
                  </a:cubicBezTo>
                  <a:cubicBezTo>
                    <a:pt x="26" y="55"/>
                    <a:pt x="6" y="56"/>
                    <a:pt x="5" y="54"/>
                  </a:cubicBezTo>
                  <a:cubicBezTo>
                    <a:pt x="5" y="54"/>
                    <a:pt x="0" y="42"/>
                    <a:pt x="19" y="35"/>
                  </a:cubicBezTo>
                  <a:cubicBezTo>
                    <a:pt x="30" y="31"/>
                    <a:pt x="27" y="20"/>
                    <a:pt x="26" y="9"/>
                  </a:cubicBez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6" name="îṥḷîḍé"/>
            <p:cNvSpPr/>
            <p:nvPr/>
          </p:nvSpPr>
          <p:spPr bwMode="auto">
            <a:xfrm>
              <a:off x="6532330" y="3931159"/>
              <a:ext cx="157289" cy="69906"/>
            </a:xfrm>
            <a:custGeom>
              <a:avLst/>
              <a:gdLst>
                <a:gd name="T0" fmla="*/ 39 w 65"/>
                <a:gd name="T1" fmla="*/ 0 h 29"/>
                <a:gd name="T2" fmla="*/ 63 w 65"/>
                <a:gd name="T3" fmla="*/ 0 h 29"/>
                <a:gd name="T4" fmla="*/ 61 w 65"/>
                <a:gd name="T5" fmla="*/ 27 h 29"/>
                <a:gd name="T6" fmla="*/ 43 w 65"/>
                <a:gd name="T7" fmla="*/ 27 h 29"/>
                <a:gd name="T8" fmla="*/ 26 w 65"/>
                <a:gd name="T9" fmla="*/ 29 h 29"/>
                <a:gd name="T10" fmla="*/ 3 w 65"/>
                <a:gd name="T11" fmla="*/ 29 h 29"/>
                <a:gd name="T12" fmla="*/ 0 w 65"/>
                <a:gd name="T13" fmla="*/ 24 h 29"/>
                <a:gd name="T14" fmla="*/ 15 w 65"/>
                <a:gd name="T15" fmla="*/ 12 h 29"/>
                <a:gd name="T16" fmla="*/ 39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39" y="0"/>
                  </a:moveTo>
                  <a:cubicBezTo>
                    <a:pt x="63" y="0"/>
                    <a:pt x="63" y="0"/>
                    <a:pt x="63" y="0"/>
                  </a:cubicBezTo>
                  <a:cubicBezTo>
                    <a:pt x="63" y="0"/>
                    <a:pt x="65" y="25"/>
                    <a:pt x="61" y="27"/>
                  </a:cubicBezTo>
                  <a:cubicBezTo>
                    <a:pt x="57" y="29"/>
                    <a:pt x="48" y="29"/>
                    <a:pt x="43" y="27"/>
                  </a:cubicBezTo>
                  <a:cubicBezTo>
                    <a:pt x="41" y="27"/>
                    <a:pt x="32" y="28"/>
                    <a:pt x="26" y="29"/>
                  </a:cubicBezTo>
                  <a:cubicBezTo>
                    <a:pt x="16" y="29"/>
                    <a:pt x="8" y="29"/>
                    <a:pt x="3" y="29"/>
                  </a:cubicBezTo>
                  <a:cubicBezTo>
                    <a:pt x="3" y="29"/>
                    <a:pt x="0" y="28"/>
                    <a:pt x="0" y="24"/>
                  </a:cubicBezTo>
                  <a:cubicBezTo>
                    <a:pt x="0" y="20"/>
                    <a:pt x="3" y="15"/>
                    <a:pt x="15" y="12"/>
                  </a:cubicBezTo>
                  <a:cubicBezTo>
                    <a:pt x="21" y="11"/>
                    <a:pt x="33" y="9"/>
                    <a:pt x="39" y="0"/>
                  </a:cubicBez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7" name="iṡlíḓe"/>
            <p:cNvSpPr/>
            <p:nvPr/>
          </p:nvSpPr>
          <p:spPr bwMode="auto">
            <a:xfrm>
              <a:off x="5185474" y="2373420"/>
              <a:ext cx="298266" cy="969364"/>
            </a:xfrm>
            <a:prstGeom prst="rect">
              <a:avLst/>
            </a:prstGeom>
            <a:solidFill>
              <a:srgbClr val="E6F4FF"/>
            </a:solidFill>
            <a:ln>
              <a:noFill/>
            </a:ln>
          </p:spPr>
          <p:txBody>
            <a:bodyPr anchor="ctr"/>
            <a:lstStyle/>
            <a:p>
              <a:pPr algn="ctr"/>
              <a:endParaRPr/>
            </a:p>
          </p:txBody>
        </p:sp>
        <p:sp>
          <p:nvSpPr>
            <p:cNvPr id="418" name="ïṣļiḋê"/>
            <p:cNvSpPr/>
            <p:nvPr/>
          </p:nvSpPr>
          <p:spPr bwMode="auto">
            <a:xfrm>
              <a:off x="4394370" y="3345114"/>
              <a:ext cx="62915" cy="2261461"/>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9" name="ïšḻíḋé"/>
            <p:cNvSpPr/>
            <p:nvPr/>
          </p:nvSpPr>
          <p:spPr bwMode="auto">
            <a:xfrm>
              <a:off x="4861576" y="3345114"/>
              <a:ext cx="62915" cy="2261461"/>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0" name="îśḻîďé"/>
            <p:cNvSpPr/>
            <p:nvPr/>
          </p:nvSpPr>
          <p:spPr bwMode="auto">
            <a:xfrm>
              <a:off x="4425828" y="3648040"/>
              <a:ext cx="467206" cy="24467"/>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1" name="îṥḻiďé"/>
            <p:cNvSpPr/>
            <p:nvPr/>
          </p:nvSpPr>
          <p:spPr bwMode="auto">
            <a:xfrm>
              <a:off x="4425828" y="3994074"/>
              <a:ext cx="467206" cy="25632"/>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2" name="ïṥḻiḓê"/>
            <p:cNvSpPr/>
            <p:nvPr/>
          </p:nvSpPr>
          <p:spPr bwMode="auto">
            <a:xfrm>
              <a:off x="4425828" y="4338944"/>
              <a:ext cx="467206" cy="26798"/>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3" name="ïṡḷïḓê"/>
            <p:cNvSpPr/>
            <p:nvPr/>
          </p:nvSpPr>
          <p:spPr bwMode="auto">
            <a:xfrm>
              <a:off x="4425828" y="4687310"/>
              <a:ext cx="467206" cy="24467"/>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4" name="îš1idé"/>
            <p:cNvSpPr/>
            <p:nvPr/>
          </p:nvSpPr>
          <p:spPr bwMode="auto">
            <a:xfrm>
              <a:off x="4425828" y="5033344"/>
              <a:ext cx="467206" cy="24467"/>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5" name="íślíďe"/>
            <p:cNvSpPr/>
            <p:nvPr/>
          </p:nvSpPr>
          <p:spPr bwMode="auto">
            <a:xfrm>
              <a:off x="4425828" y="5379380"/>
              <a:ext cx="467206" cy="26798"/>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6" name="îṥľîḓè"/>
            <p:cNvSpPr/>
            <p:nvPr/>
          </p:nvSpPr>
          <p:spPr bwMode="auto">
            <a:xfrm>
              <a:off x="4389710" y="4387878"/>
              <a:ext cx="469536" cy="609348"/>
            </a:xfrm>
            <a:custGeom>
              <a:avLst/>
              <a:gdLst>
                <a:gd name="T0" fmla="*/ 111 w 194"/>
                <a:gd name="T1" fmla="*/ 0 h 252"/>
                <a:gd name="T2" fmla="*/ 2 w 194"/>
                <a:gd name="T3" fmla="*/ 124 h 252"/>
                <a:gd name="T4" fmla="*/ 65 w 194"/>
                <a:gd name="T5" fmla="*/ 245 h 252"/>
                <a:gd name="T6" fmla="*/ 94 w 194"/>
                <a:gd name="T7" fmla="*/ 245 h 252"/>
                <a:gd name="T8" fmla="*/ 61 w 194"/>
                <a:gd name="T9" fmla="*/ 127 h 252"/>
                <a:gd name="T10" fmla="*/ 194 w 194"/>
                <a:gd name="T11" fmla="*/ 46 h 252"/>
                <a:gd name="T12" fmla="*/ 111 w 194"/>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94" h="252">
                  <a:moveTo>
                    <a:pt x="111" y="0"/>
                  </a:moveTo>
                  <a:cubicBezTo>
                    <a:pt x="111" y="0"/>
                    <a:pt x="0" y="105"/>
                    <a:pt x="2" y="124"/>
                  </a:cubicBezTo>
                  <a:cubicBezTo>
                    <a:pt x="4" y="144"/>
                    <a:pt x="65" y="245"/>
                    <a:pt x="65" y="245"/>
                  </a:cubicBezTo>
                  <a:cubicBezTo>
                    <a:pt x="65" y="245"/>
                    <a:pt x="95" y="252"/>
                    <a:pt x="94" y="245"/>
                  </a:cubicBezTo>
                  <a:cubicBezTo>
                    <a:pt x="84" y="157"/>
                    <a:pt x="61" y="127"/>
                    <a:pt x="61" y="127"/>
                  </a:cubicBezTo>
                  <a:cubicBezTo>
                    <a:pt x="194" y="46"/>
                    <a:pt x="194" y="46"/>
                    <a:pt x="194" y="46"/>
                  </a:cubicBezTo>
                  <a:lnTo>
                    <a:pt x="111" y="0"/>
                  </a:ln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7" name="iṣḷiḋé"/>
            <p:cNvSpPr/>
            <p:nvPr/>
          </p:nvSpPr>
          <p:spPr bwMode="auto">
            <a:xfrm>
              <a:off x="4686811" y="4417006"/>
              <a:ext cx="242341" cy="899458"/>
            </a:xfrm>
            <a:custGeom>
              <a:avLst/>
              <a:gdLst>
                <a:gd name="T0" fmla="*/ 88 w 100"/>
                <a:gd name="T1" fmla="*/ 22 h 372"/>
                <a:gd name="T2" fmla="*/ 69 w 100"/>
                <a:gd name="T3" fmla="*/ 110 h 372"/>
                <a:gd name="T4" fmla="*/ 45 w 100"/>
                <a:gd name="T5" fmla="*/ 372 h 372"/>
                <a:gd name="T6" fmla="*/ 6 w 100"/>
                <a:gd name="T7" fmla="*/ 372 h 372"/>
                <a:gd name="T8" fmla="*/ 0 w 100"/>
                <a:gd name="T9" fmla="*/ 60 h 372"/>
                <a:gd name="T10" fmla="*/ 26 w 100"/>
                <a:gd name="T11" fmla="*/ 0 h 372"/>
                <a:gd name="T12" fmla="*/ 88 w 100"/>
                <a:gd name="T13" fmla="*/ 22 h 372"/>
              </a:gdLst>
              <a:ahLst/>
              <a:cxnLst>
                <a:cxn ang="0">
                  <a:pos x="T0" y="T1"/>
                </a:cxn>
                <a:cxn ang="0">
                  <a:pos x="T2" y="T3"/>
                </a:cxn>
                <a:cxn ang="0">
                  <a:pos x="T4" y="T5"/>
                </a:cxn>
                <a:cxn ang="0">
                  <a:pos x="T6" y="T7"/>
                </a:cxn>
                <a:cxn ang="0">
                  <a:pos x="T8" y="T9"/>
                </a:cxn>
                <a:cxn ang="0">
                  <a:pos x="T10" y="T11"/>
                </a:cxn>
                <a:cxn ang="0">
                  <a:pos x="T12" y="T13"/>
                </a:cxn>
              </a:cxnLst>
              <a:rect l="0" t="0" r="r" b="b"/>
              <a:pathLst>
                <a:path w="100" h="372">
                  <a:moveTo>
                    <a:pt x="88" y="22"/>
                  </a:moveTo>
                  <a:cubicBezTo>
                    <a:pt x="88" y="22"/>
                    <a:pt x="100" y="56"/>
                    <a:pt x="69" y="110"/>
                  </a:cubicBezTo>
                  <a:cubicBezTo>
                    <a:pt x="58" y="130"/>
                    <a:pt x="45" y="372"/>
                    <a:pt x="45" y="372"/>
                  </a:cubicBezTo>
                  <a:cubicBezTo>
                    <a:pt x="6" y="372"/>
                    <a:pt x="6" y="372"/>
                    <a:pt x="6" y="372"/>
                  </a:cubicBezTo>
                  <a:cubicBezTo>
                    <a:pt x="0" y="60"/>
                    <a:pt x="0" y="60"/>
                    <a:pt x="0" y="60"/>
                  </a:cubicBezTo>
                  <a:cubicBezTo>
                    <a:pt x="26" y="0"/>
                    <a:pt x="26" y="0"/>
                    <a:pt x="26" y="0"/>
                  </a:cubicBezTo>
                  <a:lnTo>
                    <a:pt x="88" y="22"/>
                  </a:ln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8" name="iš1iḍê"/>
            <p:cNvSpPr/>
            <p:nvPr/>
          </p:nvSpPr>
          <p:spPr bwMode="auto">
            <a:xfrm>
              <a:off x="4461946" y="4970429"/>
              <a:ext cx="154959" cy="69906"/>
            </a:xfrm>
            <a:custGeom>
              <a:avLst/>
              <a:gdLst>
                <a:gd name="T0" fmla="*/ 39 w 64"/>
                <a:gd name="T1" fmla="*/ 0 h 29"/>
                <a:gd name="T2" fmla="*/ 62 w 64"/>
                <a:gd name="T3" fmla="*/ 0 h 29"/>
                <a:gd name="T4" fmla="*/ 60 w 64"/>
                <a:gd name="T5" fmla="*/ 27 h 29"/>
                <a:gd name="T6" fmla="*/ 42 w 64"/>
                <a:gd name="T7" fmla="*/ 27 h 29"/>
                <a:gd name="T8" fmla="*/ 25 w 64"/>
                <a:gd name="T9" fmla="*/ 28 h 29"/>
                <a:gd name="T10" fmla="*/ 2 w 64"/>
                <a:gd name="T11" fmla="*/ 28 h 29"/>
                <a:gd name="T12" fmla="*/ 0 w 64"/>
                <a:gd name="T13" fmla="*/ 23 h 29"/>
                <a:gd name="T14" fmla="*/ 14 w 64"/>
                <a:gd name="T15" fmla="*/ 11 h 29"/>
                <a:gd name="T16" fmla="*/ 39 w 6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9">
                  <a:moveTo>
                    <a:pt x="39" y="0"/>
                  </a:moveTo>
                  <a:cubicBezTo>
                    <a:pt x="62" y="0"/>
                    <a:pt x="62" y="0"/>
                    <a:pt x="62" y="0"/>
                  </a:cubicBezTo>
                  <a:cubicBezTo>
                    <a:pt x="62" y="0"/>
                    <a:pt x="64" y="25"/>
                    <a:pt x="60" y="27"/>
                  </a:cubicBezTo>
                  <a:cubicBezTo>
                    <a:pt x="56" y="29"/>
                    <a:pt x="47" y="28"/>
                    <a:pt x="42" y="27"/>
                  </a:cubicBezTo>
                  <a:cubicBezTo>
                    <a:pt x="40" y="26"/>
                    <a:pt x="31" y="28"/>
                    <a:pt x="25" y="28"/>
                  </a:cubicBezTo>
                  <a:cubicBezTo>
                    <a:pt x="15" y="29"/>
                    <a:pt x="7" y="28"/>
                    <a:pt x="2" y="28"/>
                  </a:cubicBezTo>
                  <a:cubicBezTo>
                    <a:pt x="2" y="28"/>
                    <a:pt x="0" y="28"/>
                    <a:pt x="0" y="23"/>
                  </a:cubicBezTo>
                  <a:cubicBezTo>
                    <a:pt x="0" y="19"/>
                    <a:pt x="3" y="14"/>
                    <a:pt x="14" y="11"/>
                  </a:cubicBezTo>
                  <a:cubicBezTo>
                    <a:pt x="20" y="10"/>
                    <a:pt x="32" y="8"/>
                    <a:pt x="39" y="0"/>
                  </a:cubicBez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9" name="ïṥļïde"/>
            <p:cNvSpPr/>
            <p:nvPr/>
          </p:nvSpPr>
          <p:spPr bwMode="auto">
            <a:xfrm>
              <a:off x="4633216" y="5316464"/>
              <a:ext cx="154959" cy="69906"/>
            </a:xfrm>
            <a:custGeom>
              <a:avLst/>
              <a:gdLst>
                <a:gd name="T0" fmla="*/ 39 w 64"/>
                <a:gd name="T1" fmla="*/ 0 h 29"/>
                <a:gd name="T2" fmla="*/ 62 w 64"/>
                <a:gd name="T3" fmla="*/ 0 h 29"/>
                <a:gd name="T4" fmla="*/ 60 w 64"/>
                <a:gd name="T5" fmla="*/ 27 h 29"/>
                <a:gd name="T6" fmla="*/ 42 w 64"/>
                <a:gd name="T7" fmla="*/ 27 h 29"/>
                <a:gd name="T8" fmla="*/ 25 w 64"/>
                <a:gd name="T9" fmla="*/ 28 h 29"/>
                <a:gd name="T10" fmla="*/ 2 w 64"/>
                <a:gd name="T11" fmla="*/ 28 h 29"/>
                <a:gd name="T12" fmla="*/ 0 w 64"/>
                <a:gd name="T13" fmla="*/ 23 h 29"/>
                <a:gd name="T14" fmla="*/ 14 w 64"/>
                <a:gd name="T15" fmla="*/ 11 h 29"/>
                <a:gd name="T16" fmla="*/ 39 w 6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9">
                  <a:moveTo>
                    <a:pt x="39" y="0"/>
                  </a:moveTo>
                  <a:cubicBezTo>
                    <a:pt x="62" y="0"/>
                    <a:pt x="62" y="0"/>
                    <a:pt x="62" y="0"/>
                  </a:cubicBezTo>
                  <a:cubicBezTo>
                    <a:pt x="62" y="0"/>
                    <a:pt x="64" y="25"/>
                    <a:pt x="60" y="27"/>
                  </a:cubicBezTo>
                  <a:cubicBezTo>
                    <a:pt x="57" y="29"/>
                    <a:pt x="47" y="28"/>
                    <a:pt x="42" y="27"/>
                  </a:cubicBezTo>
                  <a:cubicBezTo>
                    <a:pt x="40" y="26"/>
                    <a:pt x="31" y="28"/>
                    <a:pt x="25" y="28"/>
                  </a:cubicBezTo>
                  <a:cubicBezTo>
                    <a:pt x="15" y="29"/>
                    <a:pt x="8" y="28"/>
                    <a:pt x="2" y="28"/>
                  </a:cubicBezTo>
                  <a:cubicBezTo>
                    <a:pt x="2" y="28"/>
                    <a:pt x="0" y="28"/>
                    <a:pt x="0" y="23"/>
                  </a:cubicBezTo>
                  <a:cubicBezTo>
                    <a:pt x="0" y="19"/>
                    <a:pt x="3" y="14"/>
                    <a:pt x="14" y="11"/>
                  </a:cubicBezTo>
                  <a:cubicBezTo>
                    <a:pt x="21" y="10"/>
                    <a:pt x="33" y="8"/>
                    <a:pt x="39" y="0"/>
                  </a:cubicBez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0" name="íśľíḓé"/>
            <p:cNvSpPr/>
            <p:nvPr/>
          </p:nvSpPr>
          <p:spPr bwMode="auto">
            <a:xfrm>
              <a:off x="5178483" y="3396378"/>
              <a:ext cx="154959" cy="222535"/>
            </a:xfrm>
            <a:custGeom>
              <a:avLst/>
              <a:gdLst>
                <a:gd name="T0" fmla="*/ 133 w 133"/>
                <a:gd name="T1" fmla="*/ 191 h 191"/>
                <a:gd name="T2" fmla="*/ 133 w 133"/>
                <a:gd name="T3" fmla="*/ 85 h 191"/>
                <a:gd name="T4" fmla="*/ 0 w 133"/>
                <a:gd name="T5" fmla="*/ 85 h 191"/>
                <a:gd name="T6" fmla="*/ 0 w 133"/>
                <a:gd name="T7" fmla="*/ 0 h 191"/>
                <a:gd name="T8" fmla="*/ 27 w 133"/>
                <a:gd name="T9" fmla="*/ 0 h 191"/>
              </a:gdLst>
              <a:ahLst/>
              <a:cxnLst>
                <a:cxn ang="0">
                  <a:pos x="T0" y="T1"/>
                </a:cxn>
                <a:cxn ang="0">
                  <a:pos x="T2" y="T3"/>
                </a:cxn>
                <a:cxn ang="0">
                  <a:pos x="T4" y="T5"/>
                </a:cxn>
                <a:cxn ang="0">
                  <a:pos x="T6" y="T7"/>
                </a:cxn>
                <a:cxn ang="0">
                  <a:pos x="T8" y="T9"/>
                </a:cxn>
              </a:cxnLst>
              <a:rect l="0" t="0" r="r" b="b"/>
              <a:pathLst>
                <a:path w="133" h="191">
                  <a:moveTo>
                    <a:pt x="133" y="191"/>
                  </a:moveTo>
                  <a:lnTo>
                    <a:pt x="133" y="85"/>
                  </a:lnTo>
                  <a:lnTo>
                    <a:pt x="0" y="85"/>
                  </a:lnTo>
                  <a:lnTo>
                    <a:pt x="0" y="0"/>
                  </a:lnTo>
                  <a:lnTo>
                    <a:pt x="27" y="0"/>
                  </a:lnTo>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31" name="íṥļïḍe"/>
            <p:cNvSpPr/>
            <p:nvPr/>
          </p:nvSpPr>
          <p:spPr bwMode="auto">
            <a:xfrm>
              <a:off x="5185474" y="3342783"/>
              <a:ext cx="298266" cy="103694"/>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2" name="íṡļíďe"/>
            <p:cNvSpPr/>
            <p:nvPr/>
          </p:nvSpPr>
          <p:spPr bwMode="auto">
            <a:xfrm>
              <a:off x="5319460" y="3574638"/>
              <a:ext cx="36118" cy="102529"/>
            </a:xfrm>
            <a:prstGeom prst="rect">
              <a:avLst/>
            </a:prstGeom>
            <a:solidFill>
              <a:srgbClr val="3266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iṩļíde"/>
            <p:cNvSpPr/>
            <p:nvPr/>
          </p:nvSpPr>
          <p:spPr bwMode="auto">
            <a:xfrm>
              <a:off x="5297323" y="3596775"/>
              <a:ext cx="89713" cy="101364"/>
            </a:xfrm>
            <a:custGeom>
              <a:avLst/>
              <a:gdLst>
                <a:gd name="T0" fmla="*/ 2 w 37"/>
                <a:gd name="T1" fmla="*/ 36 h 42"/>
                <a:gd name="T2" fmla="*/ 1 w 37"/>
                <a:gd name="T3" fmla="*/ 18 h 42"/>
                <a:gd name="T4" fmla="*/ 9 w 37"/>
                <a:gd name="T5" fmla="*/ 0 h 42"/>
                <a:gd name="T6" fmla="*/ 9 w 37"/>
                <a:gd name="T7" fmla="*/ 5 h 42"/>
                <a:gd name="T8" fmla="*/ 12 w 37"/>
                <a:gd name="T9" fmla="*/ 16 h 42"/>
                <a:gd name="T10" fmla="*/ 22 w 37"/>
                <a:gd name="T11" fmla="*/ 7 h 42"/>
                <a:gd name="T12" fmla="*/ 24 w 37"/>
                <a:gd name="T13" fmla="*/ 0 h 42"/>
                <a:gd name="T14" fmla="*/ 34 w 37"/>
                <a:gd name="T15" fmla="*/ 19 h 42"/>
                <a:gd name="T16" fmla="*/ 17 w 37"/>
                <a:gd name="T17" fmla="*/ 42 h 42"/>
                <a:gd name="T18" fmla="*/ 2 w 37"/>
                <a:gd name="T1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2">
                  <a:moveTo>
                    <a:pt x="2" y="36"/>
                  </a:moveTo>
                  <a:cubicBezTo>
                    <a:pt x="2" y="36"/>
                    <a:pt x="1" y="22"/>
                    <a:pt x="1" y="18"/>
                  </a:cubicBezTo>
                  <a:cubicBezTo>
                    <a:pt x="0" y="6"/>
                    <a:pt x="8" y="0"/>
                    <a:pt x="9" y="0"/>
                  </a:cubicBezTo>
                  <a:cubicBezTo>
                    <a:pt x="10" y="0"/>
                    <a:pt x="9" y="3"/>
                    <a:pt x="9" y="5"/>
                  </a:cubicBezTo>
                  <a:cubicBezTo>
                    <a:pt x="9" y="6"/>
                    <a:pt x="12" y="16"/>
                    <a:pt x="12" y="16"/>
                  </a:cubicBezTo>
                  <a:cubicBezTo>
                    <a:pt x="22" y="7"/>
                    <a:pt x="22" y="7"/>
                    <a:pt x="22" y="7"/>
                  </a:cubicBezTo>
                  <a:cubicBezTo>
                    <a:pt x="24" y="0"/>
                    <a:pt x="24" y="0"/>
                    <a:pt x="24" y="0"/>
                  </a:cubicBezTo>
                  <a:cubicBezTo>
                    <a:pt x="24" y="0"/>
                    <a:pt x="37" y="14"/>
                    <a:pt x="34" y="19"/>
                  </a:cubicBezTo>
                  <a:cubicBezTo>
                    <a:pt x="33" y="21"/>
                    <a:pt x="17" y="42"/>
                    <a:pt x="17" y="42"/>
                  </a:cubicBezTo>
                  <a:lnTo>
                    <a:pt x="2" y="36"/>
                  </a:ln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4" name="íṡḷíḍè"/>
            <p:cNvSpPr/>
            <p:nvPr/>
          </p:nvSpPr>
          <p:spPr bwMode="auto">
            <a:xfrm>
              <a:off x="4531852" y="3621242"/>
              <a:ext cx="116510" cy="43109"/>
            </a:xfrm>
            <a:custGeom>
              <a:avLst/>
              <a:gdLst>
                <a:gd name="T0" fmla="*/ 0 w 48"/>
                <a:gd name="T1" fmla="*/ 18 h 18"/>
                <a:gd name="T2" fmla="*/ 15 w 48"/>
                <a:gd name="T3" fmla="*/ 2 h 18"/>
                <a:gd name="T4" fmla="*/ 44 w 48"/>
                <a:gd name="T5" fmla="*/ 3 h 18"/>
                <a:gd name="T6" fmla="*/ 48 w 48"/>
                <a:gd name="T7" fmla="*/ 11 h 18"/>
                <a:gd name="T8" fmla="*/ 24 w 48"/>
                <a:gd name="T9" fmla="*/ 16 h 18"/>
                <a:gd name="T10" fmla="*/ 0 w 48"/>
                <a:gd name="T11" fmla="*/ 18 h 18"/>
              </a:gdLst>
              <a:ahLst/>
              <a:cxnLst>
                <a:cxn ang="0">
                  <a:pos x="T0" y="T1"/>
                </a:cxn>
                <a:cxn ang="0">
                  <a:pos x="T2" y="T3"/>
                </a:cxn>
                <a:cxn ang="0">
                  <a:pos x="T4" y="T5"/>
                </a:cxn>
                <a:cxn ang="0">
                  <a:pos x="T6" y="T7"/>
                </a:cxn>
                <a:cxn ang="0">
                  <a:pos x="T8" y="T9"/>
                </a:cxn>
                <a:cxn ang="0">
                  <a:pos x="T10" y="T11"/>
                </a:cxn>
              </a:cxnLst>
              <a:rect l="0" t="0" r="r" b="b"/>
              <a:pathLst>
                <a:path w="48" h="18">
                  <a:moveTo>
                    <a:pt x="0" y="18"/>
                  </a:moveTo>
                  <a:cubicBezTo>
                    <a:pt x="0" y="18"/>
                    <a:pt x="6" y="4"/>
                    <a:pt x="15" y="2"/>
                  </a:cubicBezTo>
                  <a:cubicBezTo>
                    <a:pt x="23" y="0"/>
                    <a:pt x="42" y="2"/>
                    <a:pt x="44" y="3"/>
                  </a:cubicBezTo>
                  <a:cubicBezTo>
                    <a:pt x="46" y="5"/>
                    <a:pt x="48" y="11"/>
                    <a:pt x="48" y="11"/>
                  </a:cubicBezTo>
                  <a:cubicBezTo>
                    <a:pt x="24" y="16"/>
                    <a:pt x="24" y="16"/>
                    <a:pt x="24" y="16"/>
                  </a:cubicBezTo>
                  <a:lnTo>
                    <a:pt x="0" y="18"/>
                  </a:ln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5" name="îŝļídè"/>
            <p:cNvSpPr/>
            <p:nvPr/>
          </p:nvSpPr>
          <p:spPr bwMode="auto">
            <a:xfrm>
              <a:off x="4531852" y="3637554"/>
              <a:ext cx="128161" cy="58255"/>
            </a:xfrm>
            <a:custGeom>
              <a:avLst/>
              <a:gdLst>
                <a:gd name="T0" fmla="*/ 33 w 53"/>
                <a:gd name="T1" fmla="*/ 5 h 24"/>
                <a:gd name="T2" fmla="*/ 34 w 53"/>
                <a:gd name="T3" fmla="*/ 7 h 24"/>
                <a:gd name="T4" fmla="*/ 51 w 53"/>
                <a:gd name="T5" fmla="*/ 10 h 24"/>
                <a:gd name="T6" fmla="*/ 52 w 53"/>
                <a:gd name="T7" fmla="*/ 16 h 24"/>
                <a:gd name="T8" fmla="*/ 28 w 53"/>
                <a:gd name="T9" fmla="*/ 23 h 24"/>
                <a:gd name="T10" fmla="*/ 22 w 53"/>
                <a:gd name="T11" fmla="*/ 24 h 24"/>
                <a:gd name="T12" fmla="*/ 0 w 53"/>
                <a:gd name="T13" fmla="*/ 11 h 24"/>
                <a:gd name="T14" fmla="*/ 33 w 53"/>
                <a:gd name="T15" fmla="*/ 5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4">
                  <a:moveTo>
                    <a:pt x="33" y="5"/>
                  </a:moveTo>
                  <a:cubicBezTo>
                    <a:pt x="33" y="5"/>
                    <a:pt x="33" y="7"/>
                    <a:pt x="34" y="7"/>
                  </a:cubicBezTo>
                  <a:cubicBezTo>
                    <a:pt x="36" y="8"/>
                    <a:pt x="51" y="9"/>
                    <a:pt x="51" y="10"/>
                  </a:cubicBezTo>
                  <a:cubicBezTo>
                    <a:pt x="52" y="11"/>
                    <a:pt x="53" y="15"/>
                    <a:pt x="52" y="16"/>
                  </a:cubicBezTo>
                  <a:cubicBezTo>
                    <a:pt x="50" y="16"/>
                    <a:pt x="30" y="23"/>
                    <a:pt x="28" y="23"/>
                  </a:cubicBezTo>
                  <a:cubicBezTo>
                    <a:pt x="27" y="22"/>
                    <a:pt x="22" y="24"/>
                    <a:pt x="22" y="24"/>
                  </a:cubicBezTo>
                  <a:cubicBezTo>
                    <a:pt x="0" y="11"/>
                    <a:pt x="0" y="11"/>
                    <a:pt x="0" y="11"/>
                  </a:cubicBezTo>
                  <a:cubicBezTo>
                    <a:pt x="0" y="11"/>
                    <a:pt x="26" y="0"/>
                    <a:pt x="33" y="5"/>
                  </a:cubicBez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6" name="ïŝḷiḓê"/>
            <p:cNvSpPr/>
            <p:nvPr/>
          </p:nvSpPr>
          <p:spPr bwMode="auto">
            <a:xfrm>
              <a:off x="4883712" y="3677167"/>
              <a:ext cx="498663" cy="514975"/>
            </a:xfrm>
            <a:custGeom>
              <a:avLst/>
              <a:gdLst>
                <a:gd name="T0" fmla="*/ 14 w 206"/>
                <a:gd name="T1" fmla="*/ 184 h 213"/>
                <a:gd name="T2" fmla="*/ 48 w 206"/>
                <a:gd name="T3" fmla="*/ 211 h 213"/>
                <a:gd name="T4" fmla="*/ 146 w 206"/>
                <a:gd name="T5" fmla="*/ 157 h 213"/>
                <a:gd name="T6" fmla="*/ 197 w 206"/>
                <a:gd name="T7" fmla="*/ 5 h 213"/>
                <a:gd name="T8" fmla="*/ 172 w 206"/>
                <a:gd name="T9" fmla="*/ 1 h 213"/>
                <a:gd name="T10" fmla="*/ 169 w 206"/>
                <a:gd name="T11" fmla="*/ 5 h 213"/>
                <a:gd name="T12" fmla="*/ 128 w 206"/>
                <a:gd name="T13" fmla="*/ 106 h 213"/>
                <a:gd name="T14" fmla="*/ 44 w 206"/>
                <a:gd name="T15" fmla="*/ 130 h 213"/>
                <a:gd name="T16" fmla="*/ 14 w 206"/>
                <a:gd name="T17" fmla="*/ 18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3">
                  <a:moveTo>
                    <a:pt x="14" y="184"/>
                  </a:moveTo>
                  <a:cubicBezTo>
                    <a:pt x="18" y="192"/>
                    <a:pt x="39" y="213"/>
                    <a:pt x="48" y="211"/>
                  </a:cubicBezTo>
                  <a:cubicBezTo>
                    <a:pt x="63" y="209"/>
                    <a:pt x="111" y="187"/>
                    <a:pt x="146" y="157"/>
                  </a:cubicBezTo>
                  <a:cubicBezTo>
                    <a:pt x="181" y="128"/>
                    <a:pt x="206" y="17"/>
                    <a:pt x="197" y="5"/>
                  </a:cubicBezTo>
                  <a:cubicBezTo>
                    <a:pt x="193" y="1"/>
                    <a:pt x="177" y="0"/>
                    <a:pt x="172" y="1"/>
                  </a:cubicBezTo>
                  <a:cubicBezTo>
                    <a:pt x="170" y="2"/>
                    <a:pt x="170" y="3"/>
                    <a:pt x="169" y="5"/>
                  </a:cubicBezTo>
                  <a:cubicBezTo>
                    <a:pt x="163" y="22"/>
                    <a:pt x="140" y="96"/>
                    <a:pt x="128" y="106"/>
                  </a:cubicBezTo>
                  <a:cubicBezTo>
                    <a:pt x="110" y="120"/>
                    <a:pt x="87" y="127"/>
                    <a:pt x="44" y="130"/>
                  </a:cubicBezTo>
                  <a:cubicBezTo>
                    <a:pt x="14" y="132"/>
                    <a:pt x="0" y="158"/>
                    <a:pt x="14" y="184"/>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7" name="iśľïḓe"/>
            <p:cNvSpPr/>
            <p:nvPr/>
          </p:nvSpPr>
          <p:spPr bwMode="auto">
            <a:xfrm>
              <a:off x="4854585" y="3731927"/>
              <a:ext cx="159619" cy="237681"/>
            </a:xfrm>
            <a:custGeom>
              <a:avLst/>
              <a:gdLst>
                <a:gd name="T0" fmla="*/ 56 w 66"/>
                <a:gd name="T1" fmla="*/ 17 h 98"/>
                <a:gd name="T2" fmla="*/ 62 w 66"/>
                <a:gd name="T3" fmla="*/ 33 h 98"/>
                <a:gd name="T4" fmla="*/ 66 w 66"/>
                <a:gd name="T5" fmla="*/ 66 h 98"/>
                <a:gd name="T6" fmla="*/ 58 w 66"/>
                <a:gd name="T7" fmla="*/ 94 h 98"/>
                <a:gd name="T8" fmla="*/ 44 w 66"/>
                <a:gd name="T9" fmla="*/ 98 h 98"/>
                <a:gd name="T10" fmla="*/ 16 w 66"/>
                <a:gd name="T11" fmla="*/ 76 h 98"/>
                <a:gd name="T12" fmla="*/ 2 w 66"/>
                <a:gd name="T13" fmla="*/ 22 h 98"/>
                <a:gd name="T14" fmla="*/ 56 w 66"/>
                <a:gd name="T15" fmla="*/ 17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98">
                  <a:moveTo>
                    <a:pt x="56" y="17"/>
                  </a:moveTo>
                  <a:cubicBezTo>
                    <a:pt x="56" y="17"/>
                    <a:pt x="62" y="21"/>
                    <a:pt x="62" y="33"/>
                  </a:cubicBezTo>
                  <a:cubicBezTo>
                    <a:pt x="62" y="51"/>
                    <a:pt x="63" y="47"/>
                    <a:pt x="66" y="66"/>
                  </a:cubicBezTo>
                  <a:cubicBezTo>
                    <a:pt x="66" y="70"/>
                    <a:pt x="63" y="88"/>
                    <a:pt x="58" y="94"/>
                  </a:cubicBezTo>
                  <a:cubicBezTo>
                    <a:pt x="55" y="98"/>
                    <a:pt x="44" y="98"/>
                    <a:pt x="44" y="98"/>
                  </a:cubicBezTo>
                  <a:cubicBezTo>
                    <a:pt x="40" y="98"/>
                    <a:pt x="28" y="95"/>
                    <a:pt x="16" y="76"/>
                  </a:cubicBezTo>
                  <a:cubicBezTo>
                    <a:pt x="11" y="68"/>
                    <a:pt x="0" y="25"/>
                    <a:pt x="2" y="22"/>
                  </a:cubicBezTo>
                  <a:cubicBezTo>
                    <a:pt x="4" y="20"/>
                    <a:pt x="44" y="0"/>
                    <a:pt x="56" y="17"/>
                  </a:cubicBez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8" name="íṩḷíḓé"/>
            <p:cNvSpPr/>
            <p:nvPr/>
          </p:nvSpPr>
          <p:spPr bwMode="auto">
            <a:xfrm>
              <a:off x="4863906" y="3853098"/>
              <a:ext cx="89713" cy="154959"/>
            </a:xfrm>
            <a:custGeom>
              <a:avLst/>
              <a:gdLst>
                <a:gd name="T0" fmla="*/ 0 w 37"/>
                <a:gd name="T1" fmla="*/ 62 h 64"/>
                <a:gd name="T2" fmla="*/ 8 w 37"/>
                <a:gd name="T3" fmla="*/ 14 h 64"/>
                <a:gd name="T4" fmla="*/ 18 w 37"/>
                <a:gd name="T5" fmla="*/ 8 h 64"/>
                <a:gd name="T6" fmla="*/ 36 w 37"/>
                <a:gd name="T7" fmla="*/ 22 h 64"/>
                <a:gd name="T8" fmla="*/ 37 w 37"/>
                <a:gd name="T9" fmla="*/ 64 h 64"/>
                <a:gd name="T10" fmla="*/ 0 w 37"/>
                <a:gd name="T11" fmla="*/ 62 h 64"/>
              </a:gdLst>
              <a:ahLst/>
              <a:cxnLst>
                <a:cxn ang="0">
                  <a:pos x="T0" y="T1"/>
                </a:cxn>
                <a:cxn ang="0">
                  <a:pos x="T2" y="T3"/>
                </a:cxn>
                <a:cxn ang="0">
                  <a:pos x="T4" y="T5"/>
                </a:cxn>
                <a:cxn ang="0">
                  <a:pos x="T6" y="T7"/>
                </a:cxn>
                <a:cxn ang="0">
                  <a:pos x="T8" y="T9"/>
                </a:cxn>
                <a:cxn ang="0">
                  <a:pos x="T10" y="T11"/>
                </a:cxn>
              </a:cxnLst>
              <a:rect l="0" t="0" r="r" b="b"/>
              <a:pathLst>
                <a:path w="37" h="64">
                  <a:moveTo>
                    <a:pt x="0" y="62"/>
                  </a:moveTo>
                  <a:cubicBezTo>
                    <a:pt x="0" y="62"/>
                    <a:pt x="4" y="28"/>
                    <a:pt x="8" y="14"/>
                  </a:cubicBezTo>
                  <a:cubicBezTo>
                    <a:pt x="12" y="0"/>
                    <a:pt x="18" y="8"/>
                    <a:pt x="18" y="8"/>
                  </a:cubicBezTo>
                  <a:cubicBezTo>
                    <a:pt x="36" y="22"/>
                    <a:pt x="36" y="22"/>
                    <a:pt x="36" y="22"/>
                  </a:cubicBezTo>
                  <a:cubicBezTo>
                    <a:pt x="37" y="64"/>
                    <a:pt x="37" y="64"/>
                    <a:pt x="37" y="64"/>
                  </a:cubicBezTo>
                  <a:lnTo>
                    <a:pt x="0" y="62"/>
                  </a:ln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9" name="íS1ídè"/>
            <p:cNvSpPr/>
            <p:nvPr/>
          </p:nvSpPr>
          <p:spPr bwMode="auto">
            <a:xfrm>
              <a:off x="4848759" y="3742413"/>
              <a:ext cx="194572" cy="212048"/>
            </a:xfrm>
            <a:custGeom>
              <a:avLst/>
              <a:gdLst>
                <a:gd name="T0" fmla="*/ 10 w 80"/>
                <a:gd name="T1" fmla="*/ 81 h 88"/>
                <a:gd name="T2" fmla="*/ 4 w 80"/>
                <a:gd name="T3" fmla="*/ 18 h 88"/>
                <a:gd name="T4" fmla="*/ 60 w 80"/>
                <a:gd name="T5" fmla="*/ 6 h 88"/>
                <a:gd name="T6" fmla="*/ 68 w 80"/>
                <a:gd name="T7" fmla="*/ 17 h 88"/>
                <a:gd name="T8" fmla="*/ 70 w 80"/>
                <a:gd name="T9" fmla="*/ 33 h 88"/>
                <a:gd name="T10" fmla="*/ 56 w 80"/>
                <a:gd name="T11" fmla="*/ 40 h 88"/>
                <a:gd name="T12" fmla="*/ 41 w 80"/>
                <a:gd name="T13" fmla="*/ 79 h 88"/>
                <a:gd name="T14" fmla="*/ 10 w 80"/>
                <a:gd name="T15" fmla="*/ 81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8">
                  <a:moveTo>
                    <a:pt x="10" y="81"/>
                  </a:moveTo>
                  <a:cubicBezTo>
                    <a:pt x="10" y="81"/>
                    <a:pt x="0" y="30"/>
                    <a:pt x="4" y="18"/>
                  </a:cubicBezTo>
                  <a:cubicBezTo>
                    <a:pt x="8" y="6"/>
                    <a:pt x="42" y="0"/>
                    <a:pt x="60" y="6"/>
                  </a:cubicBezTo>
                  <a:cubicBezTo>
                    <a:pt x="70" y="9"/>
                    <a:pt x="68" y="17"/>
                    <a:pt x="68" y="17"/>
                  </a:cubicBezTo>
                  <a:cubicBezTo>
                    <a:pt x="68" y="17"/>
                    <a:pt x="80" y="28"/>
                    <a:pt x="70" y="33"/>
                  </a:cubicBezTo>
                  <a:cubicBezTo>
                    <a:pt x="61" y="38"/>
                    <a:pt x="56" y="37"/>
                    <a:pt x="56" y="40"/>
                  </a:cubicBezTo>
                  <a:cubicBezTo>
                    <a:pt x="56" y="42"/>
                    <a:pt x="47" y="75"/>
                    <a:pt x="41" y="79"/>
                  </a:cubicBezTo>
                  <a:cubicBezTo>
                    <a:pt x="35" y="83"/>
                    <a:pt x="15" y="88"/>
                    <a:pt x="10" y="81"/>
                  </a:cubicBezTo>
                  <a:close/>
                </a:path>
              </a:pathLst>
            </a:custGeom>
            <a:solidFill>
              <a:srgbClr val="152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0" name="ïş1iḋé"/>
            <p:cNvSpPr/>
            <p:nvPr/>
          </p:nvSpPr>
          <p:spPr bwMode="auto">
            <a:xfrm>
              <a:off x="4653022" y="3954461"/>
              <a:ext cx="428757" cy="590706"/>
            </a:xfrm>
            <a:custGeom>
              <a:avLst/>
              <a:gdLst>
                <a:gd name="T0" fmla="*/ 173 w 177"/>
                <a:gd name="T1" fmla="*/ 63 h 244"/>
                <a:gd name="T2" fmla="*/ 106 w 177"/>
                <a:gd name="T3" fmla="*/ 221 h 244"/>
                <a:gd name="T4" fmla="*/ 2 w 177"/>
                <a:gd name="T5" fmla="*/ 179 h 244"/>
                <a:gd name="T6" fmla="*/ 26 w 177"/>
                <a:gd name="T7" fmla="*/ 72 h 244"/>
                <a:gd name="T8" fmla="*/ 59 w 177"/>
                <a:gd name="T9" fmla="*/ 5 h 244"/>
                <a:gd name="T10" fmla="*/ 173 w 177"/>
                <a:gd name="T11" fmla="*/ 63 h 244"/>
              </a:gdLst>
              <a:ahLst/>
              <a:cxnLst>
                <a:cxn ang="0">
                  <a:pos x="T0" y="T1"/>
                </a:cxn>
                <a:cxn ang="0">
                  <a:pos x="T2" y="T3"/>
                </a:cxn>
                <a:cxn ang="0">
                  <a:pos x="T4" y="T5"/>
                </a:cxn>
                <a:cxn ang="0">
                  <a:pos x="T6" y="T7"/>
                </a:cxn>
                <a:cxn ang="0">
                  <a:pos x="T8" y="T9"/>
                </a:cxn>
                <a:cxn ang="0">
                  <a:pos x="T10" y="T11"/>
                </a:cxn>
              </a:cxnLst>
              <a:rect l="0" t="0" r="r" b="b"/>
              <a:pathLst>
                <a:path w="177" h="244">
                  <a:moveTo>
                    <a:pt x="173" y="63"/>
                  </a:moveTo>
                  <a:cubicBezTo>
                    <a:pt x="171" y="101"/>
                    <a:pt x="124" y="210"/>
                    <a:pt x="106" y="221"/>
                  </a:cubicBezTo>
                  <a:cubicBezTo>
                    <a:pt x="66" y="244"/>
                    <a:pt x="0" y="197"/>
                    <a:pt x="2" y="179"/>
                  </a:cubicBezTo>
                  <a:cubicBezTo>
                    <a:pt x="6" y="147"/>
                    <a:pt x="14" y="136"/>
                    <a:pt x="26" y="72"/>
                  </a:cubicBezTo>
                  <a:cubicBezTo>
                    <a:pt x="37" y="17"/>
                    <a:pt x="55" y="4"/>
                    <a:pt x="59" y="5"/>
                  </a:cubicBezTo>
                  <a:cubicBezTo>
                    <a:pt x="144" y="23"/>
                    <a:pt x="177" y="0"/>
                    <a:pt x="173" y="63"/>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1" name="îşliḑe"/>
            <p:cNvSpPr/>
            <p:nvPr/>
          </p:nvSpPr>
          <p:spPr bwMode="auto">
            <a:xfrm>
              <a:off x="4948958" y="3853098"/>
              <a:ext cx="26798" cy="51264"/>
            </a:xfrm>
            <a:custGeom>
              <a:avLst/>
              <a:gdLst>
                <a:gd name="T0" fmla="*/ 11 w 11"/>
                <a:gd name="T1" fmla="*/ 9 h 21"/>
                <a:gd name="T2" fmla="*/ 5 w 11"/>
                <a:gd name="T3" fmla="*/ 1 h 21"/>
                <a:gd name="T4" fmla="*/ 2 w 11"/>
                <a:gd name="T5" fmla="*/ 20 h 21"/>
                <a:gd name="T6" fmla="*/ 8 w 11"/>
                <a:gd name="T7" fmla="*/ 21 h 21"/>
                <a:gd name="T8" fmla="*/ 11 w 11"/>
                <a:gd name="T9" fmla="*/ 9 h 21"/>
              </a:gdLst>
              <a:ahLst/>
              <a:cxnLst>
                <a:cxn ang="0">
                  <a:pos x="T0" y="T1"/>
                </a:cxn>
                <a:cxn ang="0">
                  <a:pos x="T2" y="T3"/>
                </a:cxn>
                <a:cxn ang="0">
                  <a:pos x="T4" y="T5"/>
                </a:cxn>
                <a:cxn ang="0">
                  <a:pos x="T6" y="T7"/>
                </a:cxn>
                <a:cxn ang="0">
                  <a:pos x="T8" y="T9"/>
                </a:cxn>
              </a:cxnLst>
              <a:rect l="0" t="0" r="r" b="b"/>
              <a:pathLst>
                <a:path w="11" h="21">
                  <a:moveTo>
                    <a:pt x="11" y="9"/>
                  </a:moveTo>
                  <a:cubicBezTo>
                    <a:pt x="11" y="9"/>
                    <a:pt x="9" y="0"/>
                    <a:pt x="5" y="1"/>
                  </a:cubicBezTo>
                  <a:cubicBezTo>
                    <a:pt x="1" y="1"/>
                    <a:pt x="0" y="18"/>
                    <a:pt x="2" y="20"/>
                  </a:cubicBezTo>
                  <a:cubicBezTo>
                    <a:pt x="5" y="21"/>
                    <a:pt x="8" y="21"/>
                    <a:pt x="8" y="21"/>
                  </a:cubicBezTo>
                  <a:lnTo>
                    <a:pt x="11" y="9"/>
                  </a:lnTo>
                  <a:close/>
                </a:path>
              </a:pathLst>
            </a:custGeom>
            <a:solidFill>
              <a:srgbClr val="FFCE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2" name="íSḷïḋê"/>
            <p:cNvSpPr/>
            <p:nvPr/>
          </p:nvSpPr>
          <p:spPr bwMode="auto">
            <a:xfrm>
              <a:off x="4854585" y="3800668"/>
              <a:ext cx="207388" cy="43109"/>
            </a:xfrm>
            <a:custGeom>
              <a:avLst/>
              <a:gdLst>
                <a:gd name="T0" fmla="*/ 0 w 86"/>
                <a:gd name="T1" fmla="*/ 16 h 18"/>
                <a:gd name="T2" fmla="*/ 3 w 86"/>
                <a:gd name="T3" fmla="*/ 18 h 18"/>
                <a:gd name="T4" fmla="*/ 83 w 86"/>
                <a:gd name="T5" fmla="*/ 6 h 18"/>
                <a:gd name="T6" fmla="*/ 86 w 86"/>
                <a:gd name="T7" fmla="*/ 3 h 18"/>
                <a:gd name="T8" fmla="*/ 82 w 86"/>
                <a:gd name="T9" fmla="*/ 0 h 18"/>
                <a:gd name="T10" fmla="*/ 2 w 86"/>
                <a:gd name="T11" fmla="*/ 12 h 18"/>
                <a:gd name="T12" fmla="*/ 0 w 86"/>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86" h="18">
                  <a:moveTo>
                    <a:pt x="0" y="16"/>
                  </a:moveTo>
                  <a:cubicBezTo>
                    <a:pt x="0" y="17"/>
                    <a:pt x="2" y="18"/>
                    <a:pt x="3" y="18"/>
                  </a:cubicBezTo>
                  <a:cubicBezTo>
                    <a:pt x="83" y="6"/>
                    <a:pt x="83" y="6"/>
                    <a:pt x="83" y="6"/>
                  </a:cubicBezTo>
                  <a:cubicBezTo>
                    <a:pt x="85" y="6"/>
                    <a:pt x="86" y="4"/>
                    <a:pt x="86" y="3"/>
                  </a:cubicBezTo>
                  <a:cubicBezTo>
                    <a:pt x="85" y="1"/>
                    <a:pt x="84" y="0"/>
                    <a:pt x="82" y="0"/>
                  </a:cubicBezTo>
                  <a:cubicBezTo>
                    <a:pt x="2" y="12"/>
                    <a:pt x="2" y="12"/>
                    <a:pt x="2" y="12"/>
                  </a:cubicBezTo>
                  <a:cubicBezTo>
                    <a:pt x="1" y="12"/>
                    <a:pt x="0" y="14"/>
                    <a:pt x="0" y="16"/>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3" name="îṡḷîďe"/>
            <p:cNvSpPr/>
            <p:nvPr/>
          </p:nvSpPr>
          <p:spPr bwMode="auto">
            <a:xfrm>
              <a:off x="4832448" y="3802998"/>
              <a:ext cx="208553" cy="45439"/>
            </a:xfrm>
            <a:custGeom>
              <a:avLst/>
              <a:gdLst>
                <a:gd name="T0" fmla="*/ 0 w 86"/>
                <a:gd name="T1" fmla="*/ 16 h 19"/>
                <a:gd name="T2" fmla="*/ 3 w 86"/>
                <a:gd name="T3" fmla="*/ 19 h 19"/>
                <a:gd name="T4" fmla="*/ 83 w 86"/>
                <a:gd name="T5" fmla="*/ 7 h 19"/>
                <a:gd name="T6" fmla="*/ 86 w 86"/>
                <a:gd name="T7" fmla="*/ 3 h 19"/>
                <a:gd name="T8" fmla="*/ 82 w 86"/>
                <a:gd name="T9" fmla="*/ 0 h 19"/>
                <a:gd name="T10" fmla="*/ 2 w 86"/>
                <a:gd name="T11" fmla="*/ 12 h 19"/>
                <a:gd name="T12" fmla="*/ 0 w 86"/>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86" h="19">
                  <a:moveTo>
                    <a:pt x="0" y="16"/>
                  </a:moveTo>
                  <a:cubicBezTo>
                    <a:pt x="0" y="18"/>
                    <a:pt x="2" y="19"/>
                    <a:pt x="3" y="19"/>
                  </a:cubicBezTo>
                  <a:cubicBezTo>
                    <a:pt x="83" y="7"/>
                    <a:pt x="83" y="7"/>
                    <a:pt x="83" y="7"/>
                  </a:cubicBezTo>
                  <a:cubicBezTo>
                    <a:pt x="85" y="6"/>
                    <a:pt x="86" y="5"/>
                    <a:pt x="86" y="3"/>
                  </a:cubicBezTo>
                  <a:cubicBezTo>
                    <a:pt x="85" y="1"/>
                    <a:pt x="84" y="0"/>
                    <a:pt x="82" y="0"/>
                  </a:cubicBezTo>
                  <a:cubicBezTo>
                    <a:pt x="2" y="12"/>
                    <a:pt x="2" y="12"/>
                    <a:pt x="2" y="12"/>
                  </a:cubicBezTo>
                  <a:cubicBezTo>
                    <a:pt x="1" y="13"/>
                    <a:pt x="0" y="14"/>
                    <a:pt x="0" y="16"/>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4" name="îSḻide"/>
            <p:cNvSpPr/>
            <p:nvPr/>
          </p:nvSpPr>
          <p:spPr bwMode="auto">
            <a:xfrm>
              <a:off x="4834778" y="3702799"/>
              <a:ext cx="198067" cy="143308"/>
            </a:xfrm>
            <a:custGeom>
              <a:avLst/>
              <a:gdLst>
                <a:gd name="T0" fmla="*/ 3 w 82"/>
                <a:gd name="T1" fmla="*/ 51 h 59"/>
                <a:gd name="T2" fmla="*/ 4 w 82"/>
                <a:gd name="T3" fmla="*/ 53 h 59"/>
                <a:gd name="T4" fmla="*/ 5 w 82"/>
                <a:gd name="T5" fmla="*/ 59 h 59"/>
                <a:gd name="T6" fmla="*/ 82 w 82"/>
                <a:gd name="T7" fmla="*/ 48 h 59"/>
                <a:gd name="T8" fmla="*/ 82 w 82"/>
                <a:gd name="T9" fmla="*/ 41 h 59"/>
                <a:gd name="T10" fmla="*/ 82 w 82"/>
                <a:gd name="T11" fmla="*/ 39 h 59"/>
                <a:gd name="T12" fmla="*/ 36 w 82"/>
                <a:gd name="T13" fmla="*/ 2 h 59"/>
                <a:gd name="T14" fmla="*/ 3 w 82"/>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9">
                  <a:moveTo>
                    <a:pt x="3" y="51"/>
                  </a:moveTo>
                  <a:cubicBezTo>
                    <a:pt x="4" y="52"/>
                    <a:pt x="4" y="52"/>
                    <a:pt x="4" y="53"/>
                  </a:cubicBezTo>
                  <a:cubicBezTo>
                    <a:pt x="4" y="55"/>
                    <a:pt x="5" y="57"/>
                    <a:pt x="5" y="59"/>
                  </a:cubicBezTo>
                  <a:cubicBezTo>
                    <a:pt x="82" y="48"/>
                    <a:pt x="82" y="48"/>
                    <a:pt x="82" y="48"/>
                  </a:cubicBezTo>
                  <a:cubicBezTo>
                    <a:pt x="82" y="45"/>
                    <a:pt x="82" y="43"/>
                    <a:pt x="82" y="41"/>
                  </a:cubicBezTo>
                  <a:cubicBezTo>
                    <a:pt x="82" y="41"/>
                    <a:pt x="82" y="40"/>
                    <a:pt x="82" y="39"/>
                  </a:cubicBezTo>
                  <a:cubicBezTo>
                    <a:pt x="76" y="22"/>
                    <a:pt x="58" y="0"/>
                    <a:pt x="36" y="2"/>
                  </a:cubicBezTo>
                  <a:cubicBezTo>
                    <a:pt x="10" y="4"/>
                    <a:pt x="0" y="27"/>
                    <a:pt x="3" y="51"/>
                  </a:cubicBez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5" name="íṩļíḍê"/>
            <p:cNvSpPr/>
            <p:nvPr/>
          </p:nvSpPr>
          <p:spPr bwMode="auto">
            <a:xfrm>
              <a:off x="4481753" y="3664351"/>
              <a:ext cx="346035" cy="449729"/>
            </a:xfrm>
            <a:custGeom>
              <a:avLst/>
              <a:gdLst>
                <a:gd name="T0" fmla="*/ 106 w 143"/>
                <a:gd name="T1" fmla="*/ 186 h 186"/>
                <a:gd name="T2" fmla="*/ 13 w 143"/>
                <a:gd name="T3" fmla="*/ 116 h 186"/>
                <a:gd name="T4" fmla="*/ 21 w 143"/>
                <a:gd name="T5" fmla="*/ 0 h 186"/>
                <a:gd name="T6" fmla="*/ 49 w 143"/>
                <a:gd name="T7" fmla="*/ 12 h 186"/>
                <a:gd name="T8" fmla="*/ 46 w 143"/>
                <a:gd name="T9" fmla="*/ 83 h 186"/>
                <a:gd name="T10" fmla="*/ 130 w 143"/>
                <a:gd name="T11" fmla="*/ 125 h 186"/>
                <a:gd name="T12" fmla="*/ 143 w 143"/>
                <a:gd name="T13" fmla="*/ 138 h 186"/>
                <a:gd name="T14" fmla="*/ 106 w 143"/>
                <a:gd name="T15" fmla="*/ 18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86">
                  <a:moveTo>
                    <a:pt x="106" y="186"/>
                  </a:moveTo>
                  <a:cubicBezTo>
                    <a:pt x="106" y="186"/>
                    <a:pt x="29" y="150"/>
                    <a:pt x="13" y="116"/>
                  </a:cubicBezTo>
                  <a:cubicBezTo>
                    <a:pt x="0" y="87"/>
                    <a:pt x="12" y="0"/>
                    <a:pt x="21" y="0"/>
                  </a:cubicBezTo>
                  <a:cubicBezTo>
                    <a:pt x="30" y="1"/>
                    <a:pt x="49" y="12"/>
                    <a:pt x="49" y="12"/>
                  </a:cubicBezTo>
                  <a:cubicBezTo>
                    <a:pt x="49" y="12"/>
                    <a:pt x="40" y="70"/>
                    <a:pt x="46" y="83"/>
                  </a:cubicBezTo>
                  <a:cubicBezTo>
                    <a:pt x="60" y="113"/>
                    <a:pt x="130" y="125"/>
                    <a:pt x="130" y="125"/>
                  </a:cubicBezTo>
                  <a:cubicBezTo>
                    <a:pt x="143" y="138"/>
                    <a:pt x="143" y="138"/>
                    <a:pt x="143" y="138"/>
                  </a:cubicBezTo>
                  <a:lnTo>
                    <a:pt x="106" y="186"/>
                  </a:ln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6" name="îSḻïḋé"/>
            <p:cNvSpPr/>
            <p:nvPr/>
          </p:nvSpPr>
          <p:spPr bwMode="auto">
            <a:xfrm>
              <a:off x="4628556" y="3974268"/>
              <a:ext cx="385649" cy="577890"/>
            </a:xfrm>
            <a:custGeom>
              <a:avLst/>
              <a:gdLst>
                <a:gd name="T0" fmla="*/ 82 w 159"/>
                <a:gd name="T1" fmla="*/ 0 h 239"/>
                <a:gd name="T2" fmla="*/ 58 w 159"/>
                <a:gd name="T3" fmla="*/ 108 h 239"/>
                <a:gd name="T4" fmla="*/ 24 w 159"/>
                <a:gd name="T5" fmla="*/ 108 h 239"/>
                <a:gd name="T6" fmla="*/ 0 w 159"/>
                <a:gd name="T7" fmla="*/ 183 h 239"/>
                <a:gd name="T8" fmla="*/ 115 w 159"/>
                <a:gd name="T9" fmla="*/ 227 h 239"/>
                <a:gd name="T10" fmla="*/ 154 w 159"/>
                <a:gd name="T11" fmla="*/ 149 h 239"/>
                <a:gd name="T12" fmla="*/ 159 w 159"/>
                <a:gd name="T13" fmla="*/ 137 h 239"/>
                <a:gd name="T14" fmla="*/ 138 w 159"/>
                <a:gd name="T15" fmla="*/ 118 h 239"/>
                <a:gd name="T16" fmla="*/ 154 w 159"/>
                <a:gd name="T17" fmla="*/ 6 h 239"/>
                <a:gd name="T18" fmla="*/ 139 w 159"/>
                <a:gd name="T19" fmla="*/ 6 h 239"/>
                <a:gd name="T20" fmla="*/ 127 w 159"/>
                <a:gd name="T21" fmla="*/ 83 h 239"/>
                <a:gd name="T22" fmla="*/ 84 w 159"/>
                <a:gd name="T23" fmla="*/ 76 h 239"/>
                <a:gd name="T24" fmla="*/ 98 w 159"/>
                <a:gd name="T25" fmla="*/ 2 h 239"/>
                <a:gd name="T26" fmla="*/ 82 w 159"/>
                <a:gd name="T2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239">
                  <a:moveTo>
                    <a:pt x="82" y="0"/>
                  </a:moveTo>
                  <a:cubicBezTo>
                    <a:pt x="82" y="0"/>
                    <a:pt x="73" y="83"/>
                    <a:pt x="58" y="108"/>
                  </a:cubicBezTo>
                  <a:cubicBezTo>
                    <a:pt x="58" y="108"/>
                    <a:pt x="52" y="122"/>
                    <a:pt x="24" y="108"/>
                  </a:cubicBezTo>
                  <a:cubicBezTo>
                    <a:pt x="0" y="183"/>
                    <a:pt x="0" y="183"/>
                    <a:pt x="0" y="183"/>
                  </a:cubicBezTo>
                  <a:cubicBezTo>
                    <a:pt x="0" y="183"/>
                    <a:pt x="58" y="239"/>
                    <a:pt x="115" y="227"/>
                  </a:cubicBezTo>
                  <a:cubicBezTo>
                    <a:pt x="154" y="149"/>
                    <a:pt x="154" y="149"/>
                    <a:pt x="154" y="149"/>
                  </a:cubicBezTo>
                  <a:cubicBezTo>
                    <a:pt x="159" y="137"/>
                    <a:pt x="159" y="137"/>
                    <a:pt x="159" y="137"/>
                  </a:cubicBezTo>
                  <a:cubicBezTo>
                    <a:pt x="159" y="137"/>
                    <a:pt x="134" y="134"/>
                    <a:pt x="138" y="118"/>
                  </a:cubicBezTo>
                  <a:cubicBezTo>
                    <a:pt x="140" y="107"/>
                    <a:pt x="154" y="6"/>
                    <a:pt x="154" y="6"/>
                  </a:cubicBezTo>
                  <a:cubicBezTo>
                    <a:pt x="139" y="6"/>
                    <a:pt x="139" y="6"/>
                    <a:pt x="139" y="6"/>
                  </a:cubicBezTo>
                  <a:cubicBezTo>
                    <a:pt x="127" y="83"/>
                    <a:pt x="127" y="83"/>
                    <a:pt x="127" y="83"/>
                  </a:cubicBezTo>
                  <a:cubicBezTo>
                    <a:pt x="84" y="76"/>
                    <a:pt x="84" y="76"/>
                    <a:pt x="84" y="76"/>
                  </a:cubicBezTo>
                  <a:cubicBezTo>
                    <a:pt x="98" y="2"/>
                    <a:pt x="98" y="2"/>
                    <a:pt x="98" y="2"/>
                  </a:cubicBezTo>
                  <a:lnTo>
                    <a:pt x="82" y="0"/>
                  </a:lnTo>
                  <a:close/>
                </a:path>
              </a:pathLst>
            </a:custGeom>
            <a:solidFill>
              <a:srgbClr val="2245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2430780"/>
            <a:ext cx="4596130" cy="922020"/>
          </a:xfrm>
          <a:prstGeom prst="rect">
            <a:avLst/>
          </a:prstGeom>
          <a:solidFill>
            <a:srgbClr val="CEF1D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53465" y="1565275"/>
            <a:ext cx="4596130" cy="774065"/>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8" name="文本框 7"/>
          <p:cNvSpPr txBox="1"/>
          <p:nvPr/>
        </p:nvSpPr>
        <p:spPr>
          <a:xfrm>
            <a:off x="1080135" y="2465070"/>
            <a:ext cx="4482465" cy="829945"/>
          </a:xfrm>
          <a:prstGeom prst="rect">
            <a:avLst/>
          </a:prstGeom>
          <a:noFill/>
        </p:spPr>
        <p:txBody>
          <a:bodyPr wrap="square" rtlCol="0" anchor="t">
            <a:spAutoFit/>
          </a:bodyPr>
          <a:lstStyle/>
          <a:p>
            <a:pPr algn="just"/>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b.</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经常接触和使用的配电箱、配电板、闸刀开关、按钮开关、插座、插销以及导线等，必须保持完好、安全，不得有破损或将带电部分裸露出来。 </a:t>
            </a:r>
          </a:p>
        </p:txBody>
      </p:sp>
      <p:sp>
        <p:nvSpPr>
          <p:cNvPr id="9" name="文本框 8"/>
          <p:cNvSpPr txBox="1"/>
          <p:nvPr/>
        </p:nvSpPr>
        <p:spPr>
          <a:xfrm>
            <a:off x="1080135" y="1647825"/>
            <a:ext cx="4482465" cy="583565"/>
          </a:xfrm>
          <a:prstGeom prst="rect">
            <a:avLst/>
          </a:prstGeom>
          <a:noFill/>
        </p:spPr>
        <p:txBody>
          <a:bodyPr wrap="square" rtlCol="0" anchor="t">
            <a:spAutoFit/>
          </a:bodyPr>
          <a:lstStyle/>
          <a:p>
            <a:pPr algn="just"/>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不得随便移动或私自修理实验室内的电气设备，不乱拉临时线。</a:t>
            </a:r>
          </a:p>
        </p:txBody>
      </p:sp>
      <p:sp>
        <p:nvSpPr>
          <p:cNvPr id="10" name="矩形 9"/>
          <p:cNvSpPr/>
          <p:nvPr/>
        </p:nvSpPr>
        <p:spPr>
          <a:xfrm>
            <a:off x="1053465" y="3453130"/>
            <a:ext cx="4596130" cy="975995"/>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0135" y="3536950"/>
            <a:ext cx="4389755" cy="829945"/>
          </a:xfrm>
          <a:prstGeom prst="rect">
            <a:avLst/>
          </a:prstGeom>
          <a:noFill/>
        </p:spPr>
        <p:txBody>
          <a:bodyPr wrap="square" rtlCol="0" anchor="t">
            <a:spAutoFit/>
          </a:bodyPr>
          <a:lstStyle/>
          <a:p>
            <a:pPr marL="0" lvl="1" indent="0" algn="just" fontAlgn="auto">
              <a:buFont typeface="+mj-lt"/>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不得用铜丝等代替保险丝，并保持闸刀开关、磁力开关等盖面完整，以防短路时发生电弧或保险丝熔断飞溅作人。</a:t>
            </a:r>
          </a:p>
        </p:txBody>
      </p:sp>
      <p:pic>
        <p:nvPicPr>
          <p:cNvPr id="12" name="图片 11"/>
          <p:cNvPicPr>
            <a:picLocks noChangeAspect="1"/>
          </p:cNvPicPr>
          <p:nvPr/>
        </p:nvPicPr>
        <p:blipFill>
          <a:blip r:embed="rId3"/>
          <a:stretch>
            <a:fillRect/>
          </a:stretch>
        </p:blipFill>
        <p:spPr>
          <a:xfrm>
            <a:off x="5879465" y="1565275"/>
            <a:ext cx="2617470" cy="28638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3465" y="2430780"/>
            <a:ext cx="4596130" cy="1930400"/>
          </a:xfrm>
          <a:prstGeom prst="rect">
            <a:avLst/>
          </a:prstGeom>
          <a:solidFill>
            <a:srgbClr val="CEF1D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3465" y="1565275"/>
            <a:ext cx="4596130" cy="774065"/>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9" name="文本框 8"/>
          <p:cNvSpPr txBox="1"/>
          <p:nvPr/>
        </p:nvSpPr>
        <p:spPr>
          <a:xfrm>
            <a:off x="1128395" y="1619250"/>
            <a:ext cx="4417060" cy="706755"/>
          </a:xfrm>
          <a:prstGeom prst="rect">
            <a:avLst/>
          </a:prstGeom>
          <a:noFill/>
        </p:spPr>
        <p:txBody>
          <a:bodyPr wrap="square" rtlCol="0" anchor="t">
            <a:spAutoFit/>
          </a:bodyPr>
          <a:lstStyle/>
          <a:p>
            <a:pPr algn="just" fontAlgn="auto">
              <a:lnSpc>
                <a:spcPts val="2400"/>
              </a:lnSpc>
            </a:pPr>
            <a:r>
              <a:rPr lang="en-US" altLang="zh-CN" sz="1600" dirty="0">
                <a:sym typeface="+mn-ea"/>
              </a:rPr>
              <a:t>d.</a:t>
            </a:r>
            <a:r>
              <a:rPr lang="zh-CN" altLang="en-US" sz="1600" dirty="0">
                <a:sym typeface="+mn-ea"/>
              </a:rPr>
              <a:t>经常检查电气设备的保护接地、接零装置，保证连接牢固。</a:t>
            </a:r>
          </a:p>
        </p:txBody>
      </p:sp>
      <p:sp>
        <p:nvSpPr>
          <p:cNvPr id="10" name="文本框 9"/>
          <p:cNvSpPr txBox="1"/>
          <p:nvPr/>
        </p:nvSpPr>
        <p:spPr>
          <a:xfrm>
            <a:off x="1128395" y="2575560"/>
            <a:ext cx="4417060" cy="1630045"/>
          </a:xfrm>
          <a:prstGeom prst="rect">
            <a:avLst/>
          </a:prstGeom>
          <a:noFill/>
        </p:spPr>
        <p:txBody>
          <a:bodyPr wrap="square" rtlCol="0" anchor="t">
            <a:spAutoFit/>
          </a:bodyPr>
          <a:lstStyle/>
          <a:p>
            <a:pPr marL="0" lvl="1" indent="0" algn="just" fontAlgn="auto">
              <a:lnSpc>
                <a:spcPts val="2400"/>
              </a:lnSpc>
              <a:buFont typeface="+mj-lt"/>
              <a:buNone/>
            </a:pPr>
            <a:r>
              <a:rPr lang="en-US" altLang="zh-CN" sz="1600" dirty="0">
                <a:sym typeface="+mn-ea"/>
              </a:rPr>
              <a:t>e.</a:t>
            </a:r>
            <a:r>
              <a:rPr lang="zh-CN" altLang="en-US" sz="1600" dirty="0">
                <a:sym typeface="+mn-ea"/>
              </a:rPr>
              <a:t>合理选用电气装置。例如，在干燥少尘的环境中，可采用开启式和封闭式；在潮湿和多尘的环境中，应采用封闭式；在有腐蚀性气体的环境中，必须采用密封式；在有易燃易爆危险的环境中，必须采用防爆式。 并选用合格产品。</a:t>
            </a:r>
          </a:p>
        </p:txBody>
      </p:sp>
      <p:pic>
        <p:nvPicPr>
          <p:cNvPr id="14" name="图片 13"/>
          <p:cNvPicPr>
            <a:picLocks noChangeAspect="1"/>
          </p:cNvPicPr>
          <p:nvPr/>
        </p:nvPicPr>
        <p:blipFill>
          <a:blip r:embed="rId3"/>
          <a:srcRect l="6124" r="6469"/>
          <a:stretch>
            <a:fillRect/>
          </a:stretch>
        </p:blipFill>
        <p:spPr>
          <a:xfrm>
            <a:off x="5697855" y="1565275"/>
            <a:ext cx="3243580" cy="27965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3465" y="2971165"/>
            <a:ext cx="4596130" cy="1390015"/>
          </a:xfrm>
          <a:prstGeom prst="rect">
            <a:avLst/>
          </a:prstGeom>
          <a:solidFill>
            <a:srgbClr val="CEF1D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3465" y="1565275"/>
            <a:ext cx="4596130" cy="1262380"/>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5" name="文本框 4"/>
          <p:cNvSpPr txBox="1"/>
          <p:nvPr/>
        </p:nvSpPr>
        <p:spPr>
          <a:xfrm>
            <a:off x="1097915" y="1695450"/>
            <a:ext cx="4478020" cy="1014730"/>
          </a:xfrm>
          <a:prstGeom prst="rect">
            <a:avLst/>
          </a:prstGeom>
          <a:noFill/>
        </p:spPr>
        <p:txBody>
          <a:bodyPr wrap="square" rtlCol="0" anchor="t">
            <a:spAutoFit/>
          </a:bodyPr>
          <a:lstStyle/>
          <a:p>
            <a:pPr marL="0" lvl="1" indent="0" algn="just" fontAlgn="auto">
              <a:lnSpc>
                <a:spcPts val="2400"/>
              </a:lnSpc>
              <a:buFont typeface="+mj-lt"/>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f.</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线路电器负荷不能过高，注意电气设备安装位置距易燃可燃物不能太近，注意电气设备运行是否异常，注意防潮等。 </a:t>
            </a:r>
          </a:p>
        </p:txBody>
      </p:sp>
      <p:sp>
        <p:nvSpPr>
          <p:cNvPr id="2" name="文本框 1"/>
          <p:cNvSpPr txBox="1"/>
          <p:nvPr/>
        </p:nvSpPr>
        <p:spPr>
          <a:xfrm>
            <a:off x="1097915" y="2971800"/>
            <a:ext cx="4478020" cy="1322070"/>
          </a:xfrm>
          <a:prstGeom prst="rect">
            <a:avLst/>
          </a:prstGeom>
          <a:noFill/>
        </p:spPr>
        <p:txBody>
          <a:bodyPr wrap="square" rtlCol="0" anchor="t">
            <a:spAutoFit/>
          </a:bodyPr>
          <a:lstStyle/>
          <a:p>
            <a:pPr marL="0" lvl="1" indent="0" algn="just" fontAlgn="auto">
              <a:lnSpc>
                <a:spcPts val="2400"/>
              </a:lnSpc>
              <a:buFont typeface="+mj-lt"/>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g.</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在使用手电钻、电砂轮等手持电动工具时，必须安装漏电保护器，工具外壳进行防护性接地或接零，并要防止移动工具时，导线被拉断。操作时应戴好绝缘手套并站在绝缘板上。</a:t>
            </a:r>
          </a:p>
        </p:txBody>
      </p:sp>
      <p:pic>
        <p:nvPicPr>
          <p:cNvPr id="9" name="图片 8"/>
          <p:cNvPicPr>
            <a:picLocks noChangeAspect="1"/>
          </p:cNvPicPr>
          <p:nvPr/>
        </p:nvPicPr>
        <p:blipFill>
          <a:blip r:embed="rId3"/>
          <a:srcRect t="13646" b="12205"/>
          <a:stretch>
            <a:fillRect/>
          </a:stretch>
        </p:blipFill>
        <p:spPr>
          <a:xfrm>
            <a:off x="5848350" y="1558925"/>
            <a:ext cx="3090545" cy="28086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835015" y="1571625"/>
            <a:ext cx="3102610" cy="2790190"/>
          </a:xfrm>
          <a:prstGeom prst="rect">
            <a:avLst/>
          </a:prstGeom>
          <a:solidFill>
            <a:srgbClr val="030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3465" y="2971165"/>
            <a:ext cx="4596130" cy="1390015"/>
          </a:xfrm>
          <a:prstGeom prst="rect">
            <a:avLst/>
          </a:prstGeom>
          <a:solidFill>
            <a:srgbClr val="CEF1D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3465" y="1565275"/>
            <a:ext cx="4596130" cy="1262380"/>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2" name="文本框 1"/>
          <p:cNvSpPr txBox="1"/>
          <p:nvPr/>
        </p:nvSpPr>
        <p:spPr>
          <a:xfrm>
            <a:off x="1151890" y="1679575"/>
            <a:ext cx="4318000" cy="1052830"/>
          </a:xfrm>
          <a:prstGeom prst="rect">
            <a:avLst/>
          </a:prstGeom>
          <a:noFill/>
        </p:spPr>
        <p:txBody>
          <a:bodyPr wrap="square" rtlCol="0" anchor="t">
            <a:spAutoFit/>
          </a:bodyPr>
          <a:lstStyle/>
          <a:p>
            <a:pPr algn="just" fontAlgn="auto">
              <a:lnSpc>
                <a:spcPts val="25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h.</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在移动电风扇、照明灯、电焊机等电气设备时，必须先切断电源，并保护好导线，以免磨损或拉断。</a:t>
            </a:r>
          </a:p>
        </p:txBody>
      </p:sp>
      <p:sp>
        <p:nvSpPr>
          <p:cNvPr id="6" name="文本框 5"/>
          <p:cNvSpPr txBox="1"/>
          <p:nvPr/>
        </p:nvSpPr>
        <p:spPr>
          <a:xfrm>
            <a:off x="1151890" y="3087370"/>
            <a:ext cx="4318000" cy="1052830"/>
          </a:xfrm>
          <a:prstGeom prst="rect">
            <a:avLst/>
          </a:prstGeom>
          <a:noFill/>
        </p:spPr>
        <p:txBody>
          <a:bodyPr wrap="square" rtlCol="0" anchor="t">
            <a:spAutoFit/>
          </a:bodyPr>
          <a:lstStyle/>
          <a:p>
            <a:pPr marL="0" lvl="1" indent="0" algn="just" fontAlgn="auto">
              <a:lnSpc>
                <a:spcPts val="2500"/>
              </a:lnSpc>
              <a:buFont typeface="+mj-lt"/>
              <a:buNone/>
            </a:pPr>
            <a:r>
              <a:rPr lang="en-US" altLang="zh-CN" dirty="0">
                <a:sym typeface="+mn-ea"/>
              </a:rPr>
              <a:t>i.</a:t>
            </a:r>
            <a:r>
              <a:rPr lang="zh-CN" altLang="en-US" dirty="0">
                <a:sym typeface="+mn-ea"/>
              </a:rPr>
              <a:t>对设备进行维修时，一定要切断电源，并在明显处放置“禁止合闸  有人工作”的警示牌</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pic>
        <p:nvPicPr>
          <p:cNvPr id="9" name="图片 8"/>
          <p:cNvPicPr>
            <a:picLocks noChangeAspect="1"/>
          </p:cNvPicPr>
          <p:nvPr/>
        </p:nvPicPr>
        <p:blipFill>
          <a:blip r:embed="rId3"/>
          <a:stretch>
            <a:fillRect/>
          </a:stretch>
        </p:blipFill>
        <p:spPr>
          <a:xfrm>
            <a:off x="6308725" y="2128520"/>
            <a:ext cx="2207260" cy="15925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53465" y="2331720"/>
            <a:ext cx="4514850" cy="647700"/>
          </a:xfrm>
          <a:prstGeom prst="rect">
            <a:avLst/>
          </a:prstGeom>
          <a:solidFill>
            <a:srgbClr val="CEF1D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3465" y="1565275"/>
            <a:ext cx="4514850" cy="647700"/>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53465" y="3079750"/>
            <a:ext cx="4515485" cy="946785"/>
          </a:xfrm>
          <a:prstGeom prst="rect">
            <a:avLst/>
          </a:prstGeom>
          <a:solidFill>
            <a:srgbClr val="7AC0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3. </a:t>
            </a:r>
            <a:r>
              <a:rPr lang="zh-CN" altLang="en-US" b="1" dirty="0">
                <a:latin typeface="微软雅黑" panose="020B0503020204020204" pitchFamily="34" charset="-122"/>
                <a:cs typeface="微软雅黑" panose="020B0503020204020204" pitchFamily="34" charset="-122"/>
                <a:sym typeface="+mn-ea"/>
              </a:rPr>
              <a:t>触电防护</a:t>
            </a:r>
          </a:p>
        </p:txBody>
      </p:sp>
      <p:sp>
        <p:nvSpPr>
          <p:cNvPr id="2" name="文本框 1"/>
          <p:cNvSpPr txBox="1"/>
          <p:nvPr/>
        </p:nvSpPr>
        <p:spPr>
          <a:xfrm>
            <a:off x="1146175" y="1708150"/>
            <a:ext cx="2354580" cy="368300"/>
          </a:xfrm>
          <a:prstGeom prst="rect">
            <a:avLst/>
          </a:prstGeom>
          <a:noFill/>
        </p:spPr>
        <p:txBody>
          <a:bodyPr wrap="none" rtlCol="0" anchor="t">
            <a:spAutoFit/>
          </a:bodyPr>
          <a:lstStyle/>
          <a:p>
            <a:r>
              <a:rPr lang="en-US" altLang="zh-CN" dirty="0">
                <a:sym typeface="+mn-ea"/>
              </a:rPr>
              <a:t>j.</a:t>
            </a:r>
            <a:r>
              <a:rPr lang="zh-CN" altLang="en-US" dirty="0">
                <a:sym typeface="+mn-ea"/>
              </a:rPr>
              <a:t>离开时要关掉电源。</a:t>
            </a:r>
            <a:endParaRPr lang="zh-CN" altLang="en-US"/>
          </a:p>
        </p:txBody>
      </p:sp>
      <p:sp>
        <p:nvSpPr>
          <p:cNvPr id="6" name="文本框 5"/>
          <p:cNvSpPr txBox="1"/>
          <p:nvPr/>
        </p:nvSpPr>
        <p:spPr>
          <a:xfrm>
            <a:off x="1146175" y="2472690"/>
            <a:ext cx="2189480" cy="368300"/>
          </a:xfrm>
          <a:prstGeom prst="rect">
            <a:avLst/>
          </a:prstGeom>
          <a:noFill/>
        </p:spPr>
        <p:txBody>
          <a:bodyPr wrap="none" rtlCol="0" anchor="t">
            <a:spAutoFit/>
          </a:bodyPr>
          <a:lstStyle/>
          <a:p>
            <a:r>
              <a:rPr lang="en-US" altLang="zh-CN" dirty="0">
                <a:sym typeface="+mn-ea"/>
              </a:rPr>
              <a:t>k.</a:t>
            </a:r>
            <a:r>
              <a:rPr lang="zh-CN" altLang="en-US" dirty="0">
                <a:sym typeface="+mn-ea"/>
              </a:rPr>
              <a:t>不使用违章电器。</a:t>
            </a:r>
            <a:endParaRPr lang="zh-CN" altLang="en-US"/>
          </a:p>
        </p:txBody>
      </p:sp>
      <p:sp>
        <p:nvSpPr>
          <p:cNvPr id="7" name="文本框 6"/>
          <p:cNvSpPr txBox="1"/>
          <p:nvPr/>
        </p:nvSpPr>
        <p:spPr>
          <a:xfrm>
            <a:off x="1146175" y="3173095"/>
            <a:ext cx="4283710" cy="706755"/>
          </a:xfrm>
          <a:prstGeom prst="rect">
            <a:avLst/>
          </a:prstGeom>
          <a:noFill/>
        </p:spPr>
        <p:txBody>
          <a:bodyPr wrap="square" rtlCol="0" anchor="t">
            <a:spAutoFit/>
          </a:bodyPr>
          <a:lstStyle/>
          <a:p>
            <a:pPr fontAlgn="auto">
              <a:lnSpc>
                <a:spcPts val="2400"/>
              </a:lnSpc>
            </a:pPr>
            <a:r>
              <a:rPr lang="en-US" altLang="zh-CN" dirty="0">
                <a:sym typeface="+mn-ea"/>
              </a:rPr>
              <a:t>l.</a:t>
            </a:r>
            <a:r>
              <a:rPr lang="zh-CN" altLang="en-US" dirty="0">
                <a:sym typeface="+mn-ea"/>
              </a:rPr>
              <a:t>使用电气设备之前详细阅读使用说明书，严格按照操作规程进行使用。</a:t>
            </a:r>
            <a:endParaRPr lang="zh-CN" altLang="en-US"/>
          </a:p>
        </p:txBody>
      </p:sp>
      <p:pic>
        <p:nvPicPr>
          <p:cNvPr id="14" name="图片 13"/>
          <p:cNvPicPr>
            <a:picLocks noChangeAspect="1"/>
          </p:cNvPicPr>
          <p:nvPr/>
        </p:nvPicPr>
        <p:blipFill>
          <a:blip r:embed="rId3"/>
          <a:srcRect l="3358" r="7827"/>
          <a:stretch>
            <a:fillRect/>
          </a:stretch>
        </p:blipFill>
        <p:spPr>
          <a:xfrm>
            <a:off x="5713730" y="1565275"/>
            <a:ext cx="3241040" cy="24606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35350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543369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36753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触电安全防护</a:t>
            </a:r>
          </a:p>
        </p:txBody>
      </p:sp>
      <p:sp>
        <p:nvSpPr>
          <p:cNvPr id="3" name="文本框 2"/>
          <p:cNvSpPr txBox="1"/>
          <p:nvPr/>
        </p:nvSpPr>
        <p:spPr>
          <a:xfrm>
            <a:off x="965835" y="1042035"/>
            <a:ext cx="1371600" cy="368300"/>
          </a:xfrm>
          <a:prstGeom prst="rect">
            <a:avLst/>
          </a:prstGeom>
          <a:noFill/>
        </p:spPr>
        <p:txBody>
          <a:bodyPr wrap="none" rtlCol="0" anchor="t">
            <a:spAutoFit/>
          </a:bodyPr>
          <a:lstStyle/>
          <a:p>
            <a:r>
              <a:rPr lang="en-US" altLang="zh-CN" b="1" dirty="0">
                <a:latin typeface="微软雅黑" panose="020B0503020204020204" pitchFamily="34" charset="-122"/>
                <a:cs typeface="微软雅黑" panose="020B0503020204020204" pitchFamily="34" charset="-122"/>
                <a:sym typeface="+mn-ea"/>
              </a:rPr>
              <a:t>4. </a:t>
            </a:r>
            <a:r>
              <a:rPr lang="zh-CN" altLang="en-US" b="1" dirty="0">
                <a:latin typeface="微软雅黑" panose="020B0503020204020204" pitchFamily="34" charset="-122"/>
                <a:cs typeface="微软雅黑" panose="020B0503020204020204" pitchFamily="34" charset="-122"/>
                <a:sym typeface="+mn-ea"/>
              </a:rPr>
              <a:t>触电急救</a:t>
            </a:r>
          </a:p>
        </p:txBody>
      </p:sp>
      <p:sp>
        <p:nvSpPr>
          <p:cNvPr id="5" name="文本框 4"/>
          <p:cNvSpPr txBox="1"/>
          <p:nvPr/>
        </p:nvSpPr>
        <p:spPr>
          <a:xfrm>
            <a:off x="1097915" y="1695450"/>
            <a:ext cx="4131945" cy="1091565"/>
          </a:xfrm>
          <a:prstGeom prst="rect">
            <a:avLst/>
          </a:prstGeom>
          <a:noFill/>
        </p:spPr>
        <p:txBody>
          <a:bodyPr wrap="square" rtlCol="0" anchor="t">
            <a:spAutoFit/>
          </a:bodyPr>
          <a:lstStyle/>
          <a:p>
            <a:pPr algn="just" fontAlgn="auto">
              <a:lnSpc>
                <a:spcPts val="2600"/>
              </a:lnSpc>
            </a:pPr>
            <a:r>
              <a:rPr lang="zh-CN" altLang="en-US" dirty="0">
                <a:sym typeface="+mn-ea"/>
              </a:rPr>
              <a:t>迅速切断电源，使其脱离电源后，立即就进移至干燥通风场所，进行情况判别，再对症救护。</a:t>
            </a:r>
            <a:endParaRPr lang="zh-CN" altLang="en-US"/>
          </a:p>
        </p:txBody>
      </p:sp>
      <p:pic>
        <p:nvPicPr>
          <p:cNvPr id="2" name="图片 1"/>
          <p:cNvPicPr>
            <a:picLocks noChangeAspect="1"/>
          </p:cNvPicPr>
          <p:nvPr/>
        </p:nvPicPr>
        <p:blipFill>
          <a:blip r:embed="rId3"/>
          <a:srcRect l="43523"/>
          <a:stretch>
            <a:fillRect/>
          </a:stretch>
        </p:blipFill>
        <p:spPr>
          <a:xfrm>
            <a:off x="5709920" y="1042035"/>
            <a:ext cx="3125470" cy="3419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42468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电气事故的类型与特点</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18084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静电防护</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ïṡļiḑê"/>
          <p:cNvSpPr/>
          <p:nvPr/>
        </p:nvSpPr>
        <p:spPr>
          <a:xfrm>
            <a:off x="210820" y="2795905"/>
            <a:ext cx="8731250" cy="2134235"/>
          </a:xfrm>
          <a:prstGeom prst="rect">
            <a:avLst/>
          </a:pr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en-US" altLang="zh-CN" dirty="0"/>
          </a:p>
        </p:txBody>
      </p:sp>
      <p:grpSp>
        <p:nvGrpSpPr>
          <p:cNvPr id="2" name="组合 1"/>
          <p:cNvGrpSpPr/>
          <p:nvPr/>
        </p:nvGrpSpPr>
        <p:grpSpPr>
          <a:xfrm>
            <a:off x="3931285" y="385445"/>
            <a:ext cx="1454150" cy="398780"/>
            <a:chOff x="5567" y="607"/>
            <a:chExt cx="2290" cy="628"/>
          </a:xfrm>
        </p:grpSpPr>
        <p:sp>
          <p:nvSpPr>
            <p:cNvPr id="57" name="矩形 56"/>
            <p:cNvSpPr/>
            <p:nvPr/>
          </p:nvSpPr>
          <p:spPr>
            <a:xfrm>
              <a:off x="55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7801"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5788" y="607"/>
              <a:ext cx="18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静电防护</a:t>
              </a:r>
            </a:p>
          </p:txBody>
        </p:sp>
      </p:grpSp>
      <p:sp>
        <p:nvSpPr>
          <p:cNvPr id="3" name="文本框 2"/>
          <p:cNvSpPr txBox="1"/>
          <p:nvPr/>
        </p:nvSpPr>
        <p:spPr>
          <a:xfrm>
            <a:off x="965835" y="1042035"/>
            <a:ext cx="1325880" cy="368300"/>
          </a:xfrm>
          <a:prstGeom prst="rect">
            <a:avLst/>
          </a:prstGeom>
          <a:noFill/>
        </p:spPr>
        <p:txBody>
          <a:bodyPr wrap="none" rtlCol="0" anchor="t">
            <a:spAutoFit/>
          </a:bodyPr>
          <a:lstStyle/>
          <a:p>
            <a:pPr algn="l"/>
            <a:r>
              <a:rPr lang="zh-CN" altLang="en-US" b="1" noProof="0" dirty="0">
                <a:ln>
                  <a:noFill/>
                </a:ln>
                <a:effectLst/>
                <a:uLnTx/>
                <a:uFillTx/>
                <a:sym typeface="+mn-ea"/>
              </a:rPr>
              <a:t>静电的危害</a:t>
            </a:r>
            <a:endParaRPr lang="zh-CN" altLang="en-US" b="1" dirty="0">
              <a:latin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968375" y="2035810"/>
            <a:ext cx="7260590" cy="1753235"/>
          </a:xfrm>
          <a:prstGeom prst="rect">
            <a:avLst/>
          </a:prstGeom>
          <a:noFill/>
        </p:spPr>
        <p:txBody>
          <a:bodyPr wrap="square" rtlCol="0" anchor="t">
            <a:spAutoFit/>
          </a:bodyPr>
          <a:lstStyle/>
          <a:p>
            <a:pPr marL="0" marR="0" lvl="1" indent="0" algn="l" defTabSz="914400" rtl="0" fontAlgn="base" hangingPunct="0">
              <a:lnSpc>
                <a:spcPct val="100000"/>
              </a:lnSpc>
              <a:spcBef>
                <a:spcPts val="0"/>
              </a:spcBef>
              <a:spcAft>
                <a:spcPct val="0"/>
              </a:spcAft>
              <a:buClrTx/>
              <a:buSzTx/>
              <a:buNone/>
              <a:defRPr/>
            </a:pPr>
            <a:r>
              <a:rPr lang="zh-CN" altLang="en-US" dirty="0">
                <a:sym typeface="+mn-ea"/>
              </a:rPr>
              <a:t>静电放出的电火花具有点燃能(电火花能量)</a:t>
            </a:r>
            <a:endParaRPr kumimoji="0" lang="zh-CN" altLang="en-US" b="0" i="0" u="none" strike="noStrike" kern="1200" cap="none" spc="0" normalizeH="0" baseline="0" dirty="0">
              <a:solidFill>
                <a:schemeClr val="tx1"/>
              </a:solidFill>
            </a:endParaRPr>
          </a:p>
          <a:p>
            <a:pPr marL="0" marR="0" lvl="1" indent="0" algn="l" defTabSz="914400" rtl="0" fontAlgn="base" hangingPunct="0">
              <a:lnSpc>
                <a:spcPct val="100000"/>
              </a:lnSpc>
              <a:spcBef>
                <a:spcPts val="0"/>
              </a:spcBef>
              <a:spcAft>
                <a:spcPct val="0"/>
              </a:spcAft>
              <a:buClrTx/>
              <a:buSzTx/>
              <a:buNone/>
              <a:defRPr/>
            </a:pPr>
            <a:r>
              <a:rPr lang="zh-CN" altLang="en-US" dirty="0">
                <a:sym typeface="+mn-ea"/>
              </a:rPr>
              <a:t>静电具有一定的静电引力或斥力</a:t>
            </a:r>
            <a:endParaRPr kumimoji="0" lang="zh-CN" altLang="en-US" b="0" i="0" u="none" strike="noStrike" kern="1200" cap="none" spc="0" normalizeH="0" baseline="0" dirty="0">
              <a:solidFill>
                <a:schemeClr val="tx1"/>
              </a:solidFill>
            </a:endParaRPr>
          </a:p>
          <a:p>
            <a:pPr marL="0" marR="0" lvl="1" indent="0" algn="l" defTabSz="914400" rtl="0" fontAlgn="base" hangingPunct="0">
              <a:lnSpc>
                <a:spcPct val="100000"/>
              </a:lnSpc>
              <a:spcBef>
                <a:spcPts val="0"/>
              </a:spcBef>
              <a:spcAft>
                <a:spcPct val="0"/>
              </a:spcAft>
              <a:buClrTx/>
              <a:buSzTx/>
              <a:buNone/>
              <a:defRPr/>
            </a:pPr>
            <a:endParaRPr kumimoji="0" lang="zh-CN" altLang="en-US" b="0" i="0" u="none" strike="noStrike" kern="1200" cap="none" spc="0" normalizeH="0" baseline="0" dirty="0">
              <a:solidFill>
                <a:schemeClr val="tx1"/>
              </a:solidFill>
            </a:endParaRPr>
          </a:p>
          <a:p>
            <a:pPr marL="285750" marR="0" lvl="1" indent="-285750" algn="l" defTabSz="914400" rtl="0" fontAlgn="base" hangingPunct="0">
              <a:lnSpc>
                <a:spcPct val="100000"/>
              </a:lnSpc>
              <a:spcBef>
                <a:spcPts val="0"/>
              </a:spcBef>
              <a:spcAft>
                <a:spcPct val="0"/>
              </a:spcAft>
              <a:buClrTx/>
              <a:buSzTx/>
              <a:buFont typeface="Arial" panose="020B0604020202020204" pitchFamily="34" charset="0"/>
              <a:buChar char="•"/>
              <a:defRPr/>
            </a:pPr>
            <a:r>
              <a:rPr lang="zh-CN" altLang="en-US" dirty="0">
                <a:sym typeface="+mn-ea"/>
              </a:rPr>
              <a:t>静电引起爆炸和火灾</a:t>
            </a:r>
            <a:endParaRPr kumimoji="0" lang="zh-CN" altLang="en-US" b="0" i="0" u="none" strike="noStrike" kern="1200" cap="none" spc="0" normalizeH="0" baseline="0" dirty="0">
              <a:solidFill>
                <a:schemeClr val="tx1"/>
              </a:solidFill>
            </a:endParaRPr>
          </a:p>
          <a:p>
            <a:pPr marL="285750" marR="0" lvl="1" indent="-285750" algn="l" defTabSz="914400" rtl="0" fontAlgn="base" hangingPunct="0">
              <a:lnSpc>
                <a:spcPct val="100000"/>
              </a:lnSpc>
              <a:spcBef>
                <a:spcPts val="0"/>
              </a:spcBef>
              <a:spcAft>
                <a:spcPct val="0"/>
              </a:spcAft>
              <a:buClrTx/>
              <a:buSzTx/>
              <a:buFont typeface="Arial" panose="020B0604020202020204" pitchFamily="34" charset="0"/>
              <a:buChar char="•"/>
              <a:defRPr/>
            </a:pPr>
            <a:r>
              <a:rPr lang="zh-CN" altLang="en-US" dirty="0">
                <a:sym typeface="+mn-ea"/>
              </a:rPr>
              <a:t>静电电击</a:t>
            </a:r>
            <a:endParaRPr kumimoji="0" lang="zh-CN" altLang="en-US" b="0" i="0" u="none" strike="noStrike" kern="1200" cap="none" spc="0" normalizeH="0" baseline="0" dirty="0">
              <a:solidFill>
                <a:schemeClr val="tx1"/>
              </a:solidFill>
            </a:endParaRPr>
          </a:p>
          <a:p>
            <a:pPr marL="285750" marR="0" lvl="1" indent="-285750" algn="l" defTabSz="914400" rtl="0" fontAlgn="base" hangingPunct="0">
              <a:lnSpc>
                <a:spcPct val="100000"/>
              </a:lnSpc>
              <a:spcBef>
                <a:spcPts val="0"/>
              </a:spcBef>
              <a:spcAft>
                <a:spcPct val="0"/>
              </a:spcAft>
              <a:buClrTx/>
              <a:buSzTx/>
              <a:buFont typeface="Arial" panose="020B0604020202020204" pitchFamily="34" charset="0"/>
              <a:buChar char="•"/>
              <a:defRPr/>
            </a:pPr>
            <a:r>
              <a:rPr lang="zh-CN" altLang="en-US" dirty="0">
                <a:sym typeface="+mn-ea"/>
              </a:rPr>
              <a:t>静电妨碍实验</a:t>
            </a:r>
            <a:endParaRPr lang="zh-CN" altLang="en-US" dirty="0"/>
          </a:p>
        </p:txBody>
      </p:sp>
      <p:sp>
        <p:nvSpPr>
          <p:cNvPr id="6" name="文本框 5"/>
          <p:cNvSpPr txBox="1"/>
          <p:nvPr/>
        </p:nvSpPr>
        <p:spPr>
          <a:xfrm>
            <a:off x="965835" y="1543685"/>
            <a:ext cx="1325880" cy="368300"/>
          </a:xfrm>
          <a:prstGeom prst="rect">
            <a:avLst/>
          </a:prstGeom>
          <a:noFill/>
        </p:spPr>
        <p:txBody>
          <a:bodyPr wrap="none" rtlCol="0" anchor="t">
            <a:spAutoFit/>
          </a:bodyPr>
          <a:lstStyle/>
          <a:p>
            <a:r>
              <a:rPr lang="zh-CN" altLang="en-US" b="1" noProof="0" dirty="0">
                <a:ln>
                  <a:noFill/>
                </a:ln>
                <a:effectLst/>
                <a:uLnTx/>
                <a:uFillTx/>
                <a:sym typeface="+mn-ea"/>
              </a:rPr>
              <a:t>根本原因：</a:t>
            </a:r>
            <a:endParaRPr lang="zh-CN" altLang="en-US"/>
          </a:p>
        </p:txBody>
      </p:sp>
      <p:pic>
        <p:nvPicPr>
          <p:cNvPr id="7" name="图片 6"/>
          <p:cNvPicPr>
            <a:picLocks noChangeAspect="1"/>
          </p:cNvPicPr>
          <p:nvPr/>
        </p:nvPicPr>
        <p:blipFill>
          <a:blip r:embed="rId3"/>
          <a:stretch>
            <a:fillRect/>
          </a:stretch>
        </p:blipFill>
        <p:spPr>
          <a:xfrm>
            <a:off x="5905500" y="1687195"/>
            <a:ext cx="3036570" cy="27425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191770" y="1692275"/>
            <a:ext cx="8748000" cy="2511412"/>
          </a:xfrm>
          <a:prstGeom prst="rect">
            <a:avLst/>
          </a:prstGeom>
        </p:spPr>
      </p:pic>
      <p:grpSp>
        <p:nvGrpSpPr>
          <p:cNvPr id="15" name="组合 14"/>
          <p:cNvGrpSpPr/>
          <p:nvPr/>
        </p:nvGrpSpPr>
        <p:grpSpPr>
          <a:xfrm>
            <a:off x="699770" y="1692275"/>
            <a:ext cx="5827395" cy="1939925"/>
            <a:chOff x="1102" y="2665"/>
            <a:chExt cx="7657" cy="2990"/>
          </a:xfrm>
        </p:grpSpPr>
        <p:grpSp>
          <p:nvGrpSpPr>
            <p:cNvPr id="85" name="îŝļiḓe"/>
            <p:cNvGrpSpPr/>
            <p:nvPr/>
          </p:nvGrpSpPr>
          <p:grpSpPr>
            <a:xfrm>
              <a:off x="1102" y="2665"/>
              <a:ext cx="1937" cy="2990"/>
              <a:chOff x="686375" y="2221468"/>
              <a:chExt cx="1716309" cy="2648510"/>
            </a:xfrm>
          </p:grpSpPr>
          <p:sp>
            <p:nvSpPr>
              <p:cNvPr id="16" name="ïŝḻiḓe"/>
              <p:cNvSpPr/>
              <p:nvPr/>
            </p:nvSpPr>
            <p:spPr>
              <a:xfrm rot="5400000">
                <a:off x="220274" y="2687568"/>
                <a:ext cx="2648510" cy="1716309"/>
              </a:xfrm>
              <a:prstGeom prst="homePlate">
                <a:avLst>
                  <a:gd name="adj" fmla="val 11812"/>
                </a:avLst>
              </a:prstGeom>
              <a:solidFill>
                <a:srgbClr val="07655B">
                  <a:alpha val="70000"/>
                </a:srgb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7" name="íSļïdè"/>
              <p:cNvSpPr/>
              <p:nvPr/>
            </p:nvSpPr>
            <p:spPr>
              <a:xfrm>
                <a:off x="1371412" y="2400391"/>
                <a:ext cx="346234" cy="332652"/>
              </a:xfrm>
              <a:custGeom>
                <a:avLst/>
                <a:gdLst>
                  <a:gd name="T0" fmla="*/ 4061 w 4135"/>
                  <a:gd name="T1" fmla="*/ 1951 h 3979"/>
                  <a:gd name="T2" fmla="*/ 4045 w 4135"/>
                  <a:gd name="T3" fmla="*/ 1672 h 3979"/>
                  <a:gd name="T4" fmla="*/ 2217 w 4135"/>
                  <a:gd name="T5" fmla="*/ 73 h 3979"/>
                  <a:gd name="T6" fmla="*/ 1920 w 4135"/>
                  <a:gd name="T7" fmla="*/ 76 h 3979"/>
                  <a:gd name="T8" fmla="*/ 86 w 4135"/>
                  <a:gd name="T9" fmla="*/ 1757 h 3979"/>
                  <a:gd name="T10" fmla="*/ 77 w 4135"/>
                  <a:gd name="T11" fmla="*/ 2036 h 3979"/>
                  <a:gd name="T12" fmla="*/ 123 w 4135"/>
                  <a:gd name="T13" fmla="*/ 2084 h 3979"/>
                  <a:gd name="T14" fmla="*/ 398 w 4135"/>
                  <a:gd name="T15" fmla="*/ 2105 h 3979"/>
                  <a:gd name="T16" fmla="*/ 535 w 4135"/>
                  <a:gd name="T17" fmla="*/ 1982 h 3979"/>
                  <a:gd name="T18" fmla="*/ 535 w 4135"/>
                  <a:gd name="T19" fmla="*/ 3780 h 3979"/>
                  <a:gd name="T20" fmla="*/ 735 w 4135"/>
                  <a:gd name="T21" fmla="*/ 3979 h 3979"/>
                  <a:gd name="T22" fmla="*/ 1450 w 4135"/>
                  <a:gd name="T23" fmla="*/ 3979 h 3979"/>
                  <a:gd name="T24" fmla="*/ 1649 w 4135"/>
                  <a:gd name="T25" fmla="*/ 3780 h 3979"/>
                  <a:gd name="T26" fmla="*/ 1649 w 4135"/>
                  <a:gd name="T27" fmla="*/ 2522 h 3979"/>
                  <a:gd name="T28" fmla="*/ 2561 w 4135"/>
                  <a:gd name="T29" fmla="*/ 2522 h 3979"/>
                  <a:gd name="T30" fmla="*/ 2561 w 4135"/>
                  <a:gd name="T31" fmla="*/ 3780 h 3979"/>
                  <a:gd name="T32" fmla="*/ 2749 w 4135"/>
                  <a:gd name="T33" fmla="*/ 3979 h 3979"/>
                  <a:gd name="T34" fmla="*/ 3506 w 4135"/>
                  <a:gd name="T35" fmla="*/ 3979 h 3979"/>
                  <a:gd name="T36" fmla="*/ 3706 w 4135"/>
                  <a:gd name="T37" fmla="*/ 3779 h 3979"/>
                  <a:gd name="T38" fmla="*/ 3706 w 4135"/>
                  <a:gd name="T39" fmla="*/ 2008 h 3979"/>
                  <a:gd name="T40" fmla="*/ 3790 w 4135"/>
                  <a:gd name="T41" fmla="*/ 2082 h 3979"/>
                  <a:gd name="T42" fmla="*/ 4009 w 4135"/>
                  <a:gd name="T43" fmla="*/ 2008 h 3979"/>
                  <a:gd name="T44" fmla="*/ 4061 w 4135"/>
                  <a:gd name="T45" fmla="*/ 1951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35" h="3979">
                    <a:moveTo>
                      <a:pt x="4061" y="1951"/>
                    </a:moveTo>
                    <a:cubicBezTo>
                      <a:pt x="4135" y="1870"/>
                      <a:pt x="4128" y="1745"/>
                      <a:pt x="4045" y="1672"/>
                    </a:cubicBezTo>
                    <a:lnTo>
                      <a:pt x="2217" y="73"/>
                    </a:lnTo>
                    <a:cubicBezTo>
                      <a:pt x="2134" y="0"/>
                      <a:pt x="2001" y="2"/>
                      <a:pt x="1920" y="76"/>
                    </a:cubicBezTo>
                    <a:lnTo>
                      <a:pt x="86" y="1757"/>
                    </a:lnTo>
                    <a:cubicBezTo>
                      <a:pt x="4" y="1832"/>
                      <a:pt x="0" y="1957"/>
                      <a:pt x="77" y="2036"/>
                    </a:cubicBezTo>
                    <a:lnTo>
                      <a:pt x="123" y="2084"/>
                    </a:lnTo>
                    <a:cubicBezTo>
                      <a:pt x="199" y="2163"/>
                      <a:pt x="322" y="2173"/>
                      <a:pt x="398" y="2105"/>
                    </a:cubicBezTo>
                    <a:lnTo>
                      <a:pt x="535" y="1982"/>
                    </a:lnTo>
                    <a:lnTo>
                      <a:pt x="535" y="3780"/>
                    </a:lnTo>
                    <a:cubicBezTo>
                      <a:pt x="535" y="3890"/>
                      <a:pt x="624" y="3979"/>
                      <a:pt x="735" y="3979"/>
                    </a:cubicBezTo>
                    <a:lnTo>
                      <a:pt x="1450" y="3979"/>
                    </a:lnTo>
                    <a:cubicBezTo>
                      <a:pt x="1560" y="3979"/>
                      <a:pt x="1649" y="3890"/>
                      <a:pt x="1649" y="3780"/>
                    </a:cubicBezTo>
                    <a:lnTo>
                      <a:pt x="1649" y="2522"/>
                    </a:lnTo>
                    <a:lnTo>
                      <a:pt x="2561" y="2522"/>
                    </a:lnTo>
                    <a:lnTo>
                      <a:pt x="2561" y="3780"/>
                    </a:lnTo>
                    <a:cubicBezTo>
                      <a:pt x="2560" y="3890"/>
                      <a:pt x="2638" y="3979"/>
                      <a:pt x="2749" y="3979"/>
                    </a:cubicBezTo>
                    <a:lnTo>
                      <a:pt x="3506" y="3979"/>
                    </a:lnTo>
                    <a:cubicBezTo>
                      <a:pt x="3616" y="3979"/>
                      <a:pt x="3706" y="3890"/>
                      <a:pt x="3706" y="3779"/>
                    </a:cubicBezTo>
                    <a:lnTo>
                      <a:pt x="3706" y="2008"/>
                    </a:lnTo>
                    <a:cubicBezTo>
                      <a:pt x="3706" y="2008"/>
                      <a:pt x="3744" y="2041"/>
                      <a:pt x="3790" y="2082"/>
                    </a:cubicBezTo>
                    <a:cubicBezTo>
                      <a:pt x="3837" y="2123"/>
                      <a:pt x="3935" y="2090"/>
                      <a:pt x="4009" y="2008"/>
                    </a:cubicBezTo>
                    <a:lnTo>
                      <a:pt x="4061" y="1951"/>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84" name="íṡľïḓé"/>
            <p:cNvGrpSpPr/>
            <p:nvPr/>
          </p:nvGrpSpPr>
          <p:grpSpPr>
            <a:xfrm>
              <a:off x="3009" y="2665"/>
              <a:ext cx="1937" cy="2990"/>
              <a:chOff x="2219674" y="2221468"/>
              <a:chExt cx="1716309" cy="2648510"/>
            </a:xfrm>
          </p:grpSpPr>
          <p:sp>
            <p:nvSpPr>
              <p:cNvPr id="55" name="íSḻïḑè"/>
              <p:cNvSpPr/>
              <p:nvPr/>
            </p:nvSpPr>
            <p:spPr>
              <a:xfrm rot="5400000">
                <a:off x="1753573" y="2687568"/>
                <a:ext cx="2648510" cy="1716309"/>
              </a:xfrm>
              <a:prstGeom prst="homePlate">
                <a:avLst>
                  <a:gd name="adj" fmla="val 11812"/>
                </a:avLst>
              </a:prstGeom>
              <a:solidFill>
                <a:schemeClr val="tx1">
                  <a:lumMod val="50000"/>
                  <a:lumOff val="50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8" name="ïṣļïdé"/>
              <p:cNvSpPr/>
              <p:nvPr/>
            </p:nvSpPr>
            <p:spPr>
              <a:xfrm>
                <a:off x="2904711" y="2400391"/>
                <a:ext cx="346234" cy="332652"/>
              </a:xfrm>
              <a:custGeom>
                <a:avLst/>
                <a:gdLst>
                  <a:gd name="T0" fmla="*/ 4061 w 4135"/>
                  <a:gd name="T1" fmla="*/ 1951 h 3979"/>
                  <a:gd name="T2" fmla="*/ 4045 w 4135"/>
                  <a:gd name="T3" fmla="*/ 1672 h 3979"/>
                  <a:gd name="T4" fmla="*/ 2217 w 4135"/>
                  <a:gd name="T5" fmla="*/ 73 h 3979"/>
                  <a:gd name="T6" fmla="*/ 1920 w 4135"/>
                  <a:gd name="T7" fmla="*/ 76 h 3979"/>
                  <a:gd name="T8" fmla="*/ 86 w 4135"/>
                  <a:gd name="T9" fmla="*/ 1757 h 3979"/>
                  <a:gd name="T10" fmla="*/ 77 w 4135"/>
                  <a:gd name="T11" fmla="*/ 2036 h 3979"/>
                  <a:gd name="T12" fmla="*/ 123 w 4135"/>
                  <a:gd name="T13" fmla="*/ 2084 h 3979"/>
                  <a:gd name="T14" fmla="*/ 398 w 4135"/>
                  <a:gd name="T15" fmla="*/ 2105 h 3979"/>
                  <a:gd name="T16" fmla="*/ 535 w 4135"/>
                  <a:gd name="T17" fmla="*/ 1982 h 3979"/>
                  <a:gd name="T18" fmla="*/ 535 w 4135"/>
                  <a:gd name="T19" fmla="*/ 3780 h 3979"/>
                  <a:gd name="T20" fmla="*/ 735 w 4135"/>
                  <a:gd name="T21" fmla="*/ 3979 h 3979"/>
                  <a:gd name="T22" fmla="*/ 1450 w 4135"/>
                  <a:gd name="T23" fmla="*/ 3979 h 3979"/>
                  <a:gd name="T24" fmla="*/ 1649 w 4135"/>
                  <a:gd name="T25" fmla="*/ 3780 h 3979"/>
                  <a:gd name="T26" fmla="*/ 1649 w 4135"/>
                  <a:gd name="T27" fmla="*/ 2522 h 3979"/>
                  <a:gd name="T28" fmla="*/ 2561 w 4135"/>
                  <a:gd name="T29" fmla="*/ 2522 h 3979"/>
                  <a:gd name="T30" fmla="*/ 2561 w 4135"/>
                  <a:gd name="T31" fmla="*/ 3780 h 3979"/>
                  <a:gd name="T32" fmla="*/ 2749 w 4135"/>
                  <a:gd name="T33" fmla="*/ 3979 h 3979"/>
                  <a:gd name="T34" fmla="*/ 3506 w 4135"/>
                  <a:gd name="T35" fmla="*/ 3979 h 3979"/>
                  <a:gd name="T36" fmla="*/ 3706 w 4135"/>
                  <a:gd name="T37" fmla="*/ 3779 h 3979"/>
                  <a:gd name="T38" fmla="*/ 3706 w 4135"/>
                  <a:gd name="T39" fmla="*/ 2008 h 3979"/>
                  <a:gd name="T40" fmla="*/ 3790 w 4135"/>
                  <a:gd name="T41" fmla="*/ 2082 h 3979"/>
                  <a:gd name="T42" fmla="*/ 4009 w 4135"/>
                  <a:gd name="T43" fmla="*/ 2008 h 3979"/>
                  <a:gd name="T44" fmla="*/ 4061 w 4135"/>
                  <a:gd name="T45" fmla="*/ 1951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35" h="3979">
                    <a:moveTo>
                      <a:pt x="4061" y="1951"/>
                    </a:moveTo>
                    <a:cubicBezTo>
                      <a:pt x="4135" y="1870"/>
                      <a:pt x="4128" y="1745"/>
                      <a:pt x="4045" y="1672"/>
                    </a:cubicBezTo>
                    <a:lnTo>
                      <a:pt x="2217" y="73"/>
                    </a:lnTo>
                    <a:cubicBezTo>
                      <a:pt x="2134" y="0"/>
                      <a:pt x="2001" y="2"/>
                      <a:pt x="1920" y="76"/>
                    </a:cubicBezTo>
                    <a:lnTo>
                      <a:pt x="86" y="1757"/>
                    </a:lnTo>
                    <a:cubicBezTo>
                      <a:pt x="4" y="1832"/>
                      <a:pt x="0" y="1957"/>
                      <a:pt x="77" y="2036"/>
                    </a:cubicBezTo>
                    <a:lnTo>
                      <a:pt x="123" y="2084"/>
                    </a:lnTo>
                    <a:cubicBezTo>
                      <a:pt x="199" y="2163"/>
                      <a:pt x="322" y="2173"/>
                      <a:pt x="398" y="2105"/>
                    </a:cubicBezTo>
                    <a:lnTo>
                      <a:pt x="535" y="1982"/>
                    </a:lnTo>
                    <a:lnTo>
                      <a:pt x="535" y="3780"/>
                    </a:lnTo>
                    <a:cubicBezTo>
                      <a:pt x="535" y="3890"/>
                      <a:pt x="624" y="3979"/>
                      <a:pt x="735" y="3979"/>
                    </a:cubicBezTo>
                    <a:lnTo>
                      <a:pt x="1450" y="3979"/>
                    </a:lnTo>
                    <a:cubicBezTo>
                      <a:pt x="1560" y="3979"/>
                      <a:pt x="1649" y="3890"/>
                      <a:pt x="1649" y="3780"/>
                    </a:cubicBezTo>
                    <a:lnTo>
                      <a:pt x="1649" y="2522"/>
                    </a:lnTo>
                    <a:lnTo>
                      <a:pt x="2561" y="2522"/>
                    </a:lnTo>
                    <a:lnTo>
                      <a:pt x="2561" y="3780"/>
                    </a:lnTo>
                    <a:cubicBezTo>
                      <a:pt x="2560" y="3890"/>
                      <a:pt x="2638" y="3979"/>
                      <a:pt x="2749" y="3979"/>
                    </a:cubicBezTo>
                    <a:lnTo>
                      <a:pt x="3506" y="3979"/>
                    </a:lnTo>
                    <a:cubicBezTo>
                      <a:pt x="3616" y="3979"/>
                      <a:pt x="3706" y="3890"/>
                      <a:pt x="3706" y="3779"/>
                    </a:cubicBezTo>
                    <a:lnTo>
                      <a:pt x="3706" y="2008"/>
                    </a:lnTo>
                    <a:cubicBezTo>
                      <a:pt x="3706" y="2008"/>
                      <a:pt x="3744" y="2041"/>
                      <a:pt x="3790" y="2082"/>
                    </a:cubicBezTo>
                    <a:cubicBezTo>
                      <a:pt x="3837" y="2123"/>
                      <a:pt x="3935" y="2090"/>
                      <a:pt x="4009" y="2008"/>
                    </a:cubicBezTo>
                    <a:lnTo>
                      <a:pt x="4061" y="1951"/>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83" name="îṥḷíḍe"/>
            <p:cNvGrpSpPr/>
            <p:nvPr/>
          </p:nvGrpSpPr>
          <p:grpSpPr>
            <a:xfrm>
              <a:off x="4916" y="2665"/>
              <a:ext cx="1937" cy="2990"/>
              <a:chOff x="3752973" y="2221468"/>
              <a:chExt cx="1716309" cy="2648510"/>
            </a:xfrm>
          </p:grpSpPr>
          <p:sp>
            <p:nvSpPr>
              <p:cNvPr id="62" name="îṧlíďè"/>
              <p:cNvSpPr/>
              <p:nvPr/>
            </p:nvSpPr>
            <p:spPr>
              <a:xfrm rot="5400000">
                <a:off x="3286872" y="2687568"/>
                <a:ext cx="2648510" cy="1716309"/>
              </a:xfrm>
              <a:prstGeom prst="homePlate">
                <a:avLst>
                  <a:gd name="adj" fmla="val 11812"/>
                </a:avLst>
              </a:prstGeom>
              <a:solidFill>
                <a:srgbClr val="258C8B">
                  <a:alpha val="70000"/>
                </a:srgb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64" name="íṥľîḑé"/>
              <p:cNvSpPr/>
              <p:nvPr/>
            </p:nvSpPr>
            <p:spPr>
              <a:xfrm>
                <a:off x="4438010" y="2400391"/>
                <a:ext cx="346234" cy="332652"/>
              </a:xfrm>
              <a:custGeom>
                <a:avLst/>
                <a:gdLst>
                  <a:gd name="T0" fmla="*/ 4061 w 4135"/>
                  <a:gd name="T1" fmla="*/ 1951 h 3979"/>
                  <a:gd name="T2" fmla="*/ 4045 w 4135"/>
                  <a:gd name="T3" fmla="*/ 1672 h 3979"/>
                  <a:gd name="T4" fmla="*/ 2217 w 4135"/>
                  <a:gd name="T5" fmla="*/ 73 h 3979"/>
                  <a:gd name="T6" fmla="*/ 1920 w 4135"/>
                  <a:gd name="T7" fmla="*/ 76 h 3979"/>
                  <a:gd name="T8" fmla="*/ 86 w 4135"/>
                  <a:gd name="T9" fmla="*/ 1757 h 3979"/>
                  <a:gd name="T10" fmla="*/ 77 w 4135"/>
                  <a:gd name="T11" fmla="*/ 2036 h 3979"/>
                  <a:gd name="T12" fmla="*/ 123 w 4135"/>
                  <a:gd name="T13" fmla="*/ 2084 h 3979"/>
                  <a:gd name="T14" fmla="*/ 398 w 4135"/>
                  <a:gd name="T15" fmla="*/ 2105 h 3979"/>
                  <a:gd name="T16" fmla="*/ 535 w 4135"/>
                  <a:gd name="T17" fmla="*/ 1982 h 3979"/>
                  <a:gd name="T18" fmla="*/ 535 w 4135"/>
                  <a:gd name="T19" fmla="*/ 3780 h 3979"/>
                  <a:gd name="T20" fmla="*/ 735 w 4135"/>
                  <a:gd name="T21" fmla="*/ 3979 h 3979"/>
                  <a:gd name="T22" fmla="*/ 1450 w 4135"/>
                  <a:gd name="T23" fmla="*/ 3979 h 3979"/>
                  <a:gd name="T24" fmla="*/ 1649 w 4135"/>
                  <a:gd name="T25" fmla="*/ 3780 h 3979"/>
                  <a:gd name="T26" fmla="*/ 1649 w 4135"/>
                  <a:gd name="T27" fmla="*/ 2522 h 3979"/>
                  <a:gd name="T28" fmla="*/ 2561 w 4135"/>
                  <a:gd name="T29" fmla="*/ 2522 h 3979"/>
                  <a:gd name="T30" fmla="*/ 2561 w 4135"/>
                  <a:gd name="T31" fmla="*/ 3780 h 3979"/>
                  <a:gd name="T32" fmla="*/ 2749 w 4135"/>
                  <a:gd name="T33" fmla="*/ 3979 h 3979"/>
                  <a:gd name="T34" fmla="*/ 3506 w 4135"/>
                  <a:gd name="T35" fmla="*/ 3979 h 3979"/>
                  <a:gd name="T36" fmla="*/ 3706 w 4135"/>
                  <a:gd name="T37" fmla="*/ 3779 h 3979"/>
                  <a:gd name="T38" fmla="*/ 3706 w 4135"/>
                  <a:gd name="T39" fmla="*/ 2008 h 3979"/>
                  <a:gd name="T40" fmla="*/ 3790 w 4135"/>
                  <a:gd name="T41" fmla="*/ 2082 h 3979"/>
                  <a:gd name="T42" fmla="*/ 4009 w 4135"/>
                  <a:gd name="T43" fmla="*/ 2008 h 3979"/>
                  <a:gd name="T44" fmla="*/ 4061 w 4135"/>
                  <a:gd name="T45" fmla="*/ 1951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35" h="3979">
                    <a:moveTo>
                      <a:pt x="4061" y="1951"/>
                    </a:moveTo>
                    <a:cubicBezTo>
                      <a:pt x="4135" y="1870"/>
                      <a:pt x="4128" y="1745"/>
                      <a:pt x="4045" y="1672"/>
                    </a:cubicBezTo>
                    <a:lnTo>
                      <a:pt x="2217" y="73"/>
                    </a:lnTo>
                    <a:cubicBezTo>
                      <a:pt x="2134" y="0"/>
                      <a:pt x="2001" y="2"/>
                      <a:pt x="1920" y="76"/>
                    </a:cubicBezTo>
                    <a:lnTo>
                      <a:pt x="86" y="1757"/>
                    </a:lnTo>
                    <a:cubicBezTo>
                      <a:pt x="4" y="1832"/>
                      <a:pt x="0" y="1957"/>
                      <a:pt x="77" y="2036"/>
                    </a:cubicBezTo>
                    <a:lnTo>
                      <a:pt x="123" y="2084"/>
                    </a:lnTo>
                    <a:cubicBezTo>
                      <a:pt x="199" y="2163"/>
                      <a:pt x="322" y="2173"/>
                      <a:pt x="398" y="2105"/>
                    </a:cubicBezTo>
                    <a:lnTo>
                      <a:pt x="535" y="1982"/>
                    </a:lnTo>
                    <a:lnTo>
                      <a:pt x="535" y="3780"/>
                    </a:lnTo>
                    <a:cubicBezTo>
                      <a:pt x="535" y="3890"/>
                      <a:pt x="624" y="3979"/>
                      <a:pt x="735" y="3979"/>
                    </a:cubicBezTo>
                    <a:lnTo>
                      <a:pt x="1450" y="3979"/>
                    </a:lnTo>
                    <a:cubicBezTo>
                      <a:pt x="1560" y="3979"/>
                      <a:pt x="1649" y="3890"/>
                      <a:pt x="1649" y="3780"/>
                    </a:cubicBezTo>
                    <a:lnTo>
                      <a:pt x="1649" y="2522"/>
                    </a:lnTo>
                    <a:lnTo>
                      <a:pt x="2561" y="2522"/>
                    </a:lnTo>
                    <a:lnTo>
                      <a:pt x="2561" y="3780"/>
                    </a:lnTo>
                    <a:cubicBezTo>
                      <a:pt x="2560" y="3890"/>
                      <a:pt x="2638" y="3979"/>
                      <a:pt x="2749" y="3979"/>
                    </a:cubicBezTo>
                    <a:lnTo>
                      <a:pt x="3506" y="3979"/>
                    </a:lnTo>
                    <a:cubicBezTo>
                      <a:pt x="3616" y="3979"/>
                      <a:pt x="3706" y="3890"/>
                      <a:pt x="3706" y="3779"/>
                    </a:cubicBezTo>
                    <a:lnTo>
                      <a:pt x="3706" y="2008"/>
                    </a:lnTo>
                    <a:cubicBezTo>
                      <a:pt x="3706" y="2008"/>
                      <a:pt x="3744" y="2041"/>
                      <a:pt x="3790" y="2082"/>
                    </a:cubicBezTo>
                    <a:cubicBezTo>
                      <a:pt x="3837" y="2123"/>
                      <a:pt x="3935" y="2090"/>
                      <a:pt x="4009" y="2008"/>
                    </a:cubicBezTo>
                    <a:lnTo>
                      <a:pt x="4061" y="1951"/>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82" name="ïṧľîḋè"/>
            <p:cNvGrpSpPr/>
            <p:nvPr/>
          </p:nvGrpSpPr>
          <p:grpSpPr>
            <a:xfrm>
              <a:off x="6823" y="2665"/>
              <a:ext cx="1937" cy="2990"/>
              <a:chOff x="5286272" y="2221468"/>
              <a:chExt cx="1716309" cy="2648510"/>
            </a:xfrm>
          </p:grpSpPr>
          <p:sp>
            <p:nvSpPr>
              <p:cNvPr id="69" name="íṣ1ïdè"/>
              <p:cNvSpPr/>
              <p:nvPr/>
            </p:nvSpPr>
            <p:spPr>
              <a:xfrm rot="5400000">
                <a:off x="4820171" y="2687568"/>
                <a:ext cx="2648510" cy="1716309"/>
              </a:xfrm>
              <a:prstGeom prst="homePlate">
                <a:avLst>
                  <a:gd name="adj" fmla="val 11812"/>
                </a:avLst>
              </a:prstGeom>
              <a:solidFill>
                <a:schemeClr val="tx1">
                  <a:lumMod val="50000"/>
                  <a:lumOff val="50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71" name="ïSḷiḍé"/>
              <p:cNvSpPr/>
              <p:nvPr/>
            </p:nvSpPr>
            <p:spPr>
              <a:xfrm>
                <a:off x="5971309" y="2400391"/>
                <a:ext cx="346234" cy="332652"/>
              </a:xfrm>
              <a:custGeom>
                <a:avLst/>
                <a:gdLst>
                  <a:gd name="T0" fmla="*/ 4061 w 4135"/>
                  <a:gd name="T1" fmla="*/ 1951 h 3979"/>
                  <a:gd name="T2" fmla="*/ 4045 w 4135"/>
                  <a:gd name="T3" fmla="*/ 1672 h 3979"/>
                  <a:gd name="T4" fmla="*/ 2217 w 4135"/>
                  <a:gd name="T5" fmla="*/ 73 h 3979"/>
                  <a:gd name="T6" fmla="*/ 1920 w 4135"/>
                  <a:gd name="T7" fmla="*/ 76 h 3979"/>
                  <a:gd name="T8" fmla="*/ 86 w 4135"/>
                  <a:gd name="T9" fmla="*/ 1757 h 3979"/>
                  <a:gd name="T10" fmla="*/ 77 w 4135"/>
                  <a:gd name="T11" fmla="*/ 2036 h 3979"/>
                  <a:gd name="T12" fmla="*/ 123 w 4135"/>
                  <a:gd name="T13" fmla="*/ 2084 h 3979"/>
                  <a:gd name="T14" fmla="*/ 398 w 4135"/>
                  <a:gd name="T15" fmla="*/ 2105 h 3979"/>
                  <a:gd name="T16" fmla="*/ 535 w 4135"/>
                  <a:gd name="T17" fmla="*/ 1982 h 3979"/>
                  <a:gd name="T18" fmla="*/ 535 w 4135"/>
                  <a:gd name="T19" fmla="*/ 3780 h 3979"/>
                  <a:gd name="T20" fmla="*/ 735 w 4135"/>
                  <a:gd name="T21" fmla="*/ 3979 h 3979"/>
                  <a:gd name="T22" fmla="*/ 1450 w 4135"/>
                  <a:gd name="T23" fmla="*/ 3979 h 3979"/>
                  <a:gd name="T24" fmla="*/ 1649 w 4135"/>
                  <a:gd name="T25" fmla="*/ 3780 h 3979"/>
                  <a:gd name="T26" fmla="*/ 1649 w 4135"/>
                  <a:gd name="T27" fmla="*/ 2522 h 3979"/>
                  <a:gd name="T28" fmla="*/ 2561 w 4135"/>
                  <a:gd name="T29" fmla="*/ 2522 h 3979"/>
                  <a:gd name="T30" fmla="*/ 2561 w 4135"/>
                  <a:gd name="T31" fmla="*/ 3780 h 3979"/>
                  <a:gd name="T32" fmla="*/ 2749 w 4135"/>
                  <a:gd name="T33" fmla="*/ 3979 h 3979"/>
                  <a:gd name="T34" fmla="*/ 3506 w 4135"/>
                  <a:gd name="T35" fmla="*/ 3979 h 3979"/>
                  <a:gd name="T36" fmla="*/ 3706 w 4135"/>
                  <a:gd name="T37" fmla="*/ 3779 h 3979"/>
                  <a:gd name="T38" fmla="*/ 3706 w 4135"/>
                  <a:gd name="T39" fmla="*/ 2008 h 3979"/>
                  <a:gd name="T40" fmla="*/ 3790 w 4135"/>
                  <a:gd name="T41" fmla="*/ 2082 h 3979"/>
                  <a:gd name="T42" fmla="*/ 4009 w 4135"/>
                  <a:gd name="T43" fmla="*/ 2008 h 3979"/>
                  <a:gd name="T44" fmla="*/ 4061 w 4135"/>
                  <a:gd name="T45" fmla="*/ 1951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35" h="3979">
                    <a:moveTo>
                      <a:pt x="4061" y="1951"/>
                    </a:moveTo>
                    <a:cubicBezTo>
                      <a:pt x="4135" y="1870"/>
                      <a:pt x="4128" y="1745"/>
                      <a:pt x="4045" y="1672"/>
                    </a:cubicBezTo>
                    <a:lnTo>
                      <a:pt x="2217" y="73"/>
                    </a:lnTo>
                    <a:cubicBezTo>
                      <a:pt x="2134" y="0"/>
                      <a:pt x="2001" y="2"/>
                      <a:pt x="1920" y="76"/>
                    </a:cubicBezTo>
                    <a:lnTo>
                      <a:pt x="86" y="1757"/>
                    </a:lnTo>
                    <a:cubicBezTo>
                      <a:pt x="4" y="1832"/>
                      <a:pt x="0" y="1957"/>
                      <a:pt x="77" y="2036"/>
                    </a:cubicBezTo>
                    <a:lnTo>
                      <a:pt x="123" y="2084"/>
                    </a:lnTo>
                    <a:cubicBezTo>
                      <a:pt x="199" y="2163"/>
                      <a:pt x="322" y="2173"/>
                      <a:pt x="398" y="2105"/>
                    </a:cubicBezTo>
                    <a:lnTo>
                      <a:pt x="535" y="1982"/>
                    </a:lnTo>
                    <a:lnTo>
                      <a:pt x="535" y="3780"/>
                    </a:lnTo>
                    <a:cubicBezTo>
                      <a:pt x="535" y="3890"/>
                      <a:pt x="624" y="3979"/>
                      <a:pt x="735" y="3979"/>
                    </a:cubicBezTo>
                    <a:lnTo>
                      <a:pt x="1450" y="3979"/>
                    </a:lnTo>
                    <a:cubicBezTo>
                      <a:pt x="1560" y="3979"/>
                      <a:pt x="1649" y="3890"/>
                      <a:pt x="1649" y="3780"/>
                    </a:cubicBezTo>
                    <a:lnTo>
                      <a:pt x="1649" y="2522"/>
                    </a:lnTo>
                    <a:lnTo>
                      <a:pt x="2561" y="2522"/>
                    </a:lnTo>
                    <a:lnTo>
                      <a:pt x="2561" y="3780"/>
                    </a:lnTo>
                    <a:cubicBezTo>
                      <a:pt x="2560" y="3890"/>
                      <a:pt x="2638" y="3979"/>
                      <a:pt x="2749" y="3979"/>
                    </a:cubicBezTo>
                    <a:lnTo>
                      <a:pt x="3506" y="3979"/>
                    </a:lnTo>
                    <a:cubicBezTo>
                      <a:pt x="3616" y="3979"/>
                      <a:pt x="3706" y="3890"/>
                      <a:pt x="3706" y="3779"/>
                    </a:cubicBezTo>
                    <a:lnTo>
                      <a:pt x="3706" y="2008"/>
                    </a:lnTo>
                    <a:cubicBezTo>
                      <a:pt x="3706" y="2008"/>
                      <a:pt x="3744" y="2041"/>
                      <a:pt x="3790" y="2082"/>
                    </a:cubicBezTo>
                    <a:cubicBezTo>
                      <a:pt x="3837" y="2123"/>
                      <a:pt x="3935" y="2090"/>
                      <a:pt x="4009" y="2008"/>
                    </a:cubicBezTo>
                    <a:lnTo>
                      <a:pt x="4061" y="1951"/>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grpSp>
        <p:nvGrpSpPr>
          <p:cNvPr id="2" name="组合 1"/>
          <p:cNvGrpSpPr/>
          <p:nvPr/>
        </p:nvGrpSpPr>
        <p:grpSpPr>
          <a:xfrm>
            <a:off x="3931285" y="385445"/>
            <a:ext cx="1454150" cy="398780"/>
            <a:chOff x="5567" y="607"/>
            <a:chExt cx="2290" cy="628"/>
          </a:xfrm>
        </p:grpSpPr>
        <p:sp>
          <p:nvSpPr>
            <p:cNvPr id="57" name="矩形 56"/>
            <p:cNvSpPr/>
            <p:nvPr/>
          </p:nvSpPr>
          <p:spPr>
            <a:xfrm>
              <a:off x="55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7801"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5788" y="607"/>
              <a:ext cx="18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静电防护</a:t>
              </a:r>
            </a:p>
          </p:txBody>
        </p:sp>
      </p:grpSp>
      <p:sp>
        <p:nvSpPr>
          <p:cNvPr id="3" name="文本框 2"/>
          <p:cNvSpPr txBox="1"/>
          <p:nvPr/>
        </p:nvSpPr>
        <p:spPr>
          <a:xfrm>
            <a:off x="4023995" y="1164590"/>
            <a:ext cx="1325880" cy="368300"/>
          </a:xfrm>
          <a:prstGeom prst="rect">
            <a:avLst/>
          </a:prstGeom>
          <a:noFill/>
        </p:spPr>
        <p:txBody>
          <a:bodyPr wrap="none" rtlCol="0" anchor="t">
            <a:spAutoFit/>
          </a:bodyPr>
          <a:lstStyle/>
          <a:p>
            <a:pPr algn="l"/>
            <a:r>
              <a:rPr lang="zh-CN" altLang="en-US" b="1" noProof="0" dirty="0">
                <a:ln>
                  <a:noFill/>
                </a:ln>
                <a:effectLst/>
                <a:uLnTx/>
                <a:uFillTx/>
                <a:sym typeface="+mn-ea"/>
              </a:rPr>
              <a:t>静电的防护</a:t>
            </a:r>
          </a:p>
        </p:txBody>
      </p:sp>
      <p:sp>
        <p:nvSpPr>
          <p:cNvPr id="5" name="文本框 4"/>
          <p:cNvSpPr txBox="1"/>
          <p:nvPr/>
        </p:nvSpPr>
        <p:spPr>
          <a:xfrm>
            <a:off x="827405" y="2339975"/>
            <a:ext cx="1323975" cy="368300"/>
          </a:xfrm>
          <a:prstGeom prst="rect">
            <a:avLst/>
          </a:prstGeom>
          <a:noFill/>
        </p:spPr>
        <p:txBody>
          <a:bodyPr wrap="square" rtlCol="0" anchor="t">
            <a:spAutoFit/>
          </a:bodyPr>
          <a:lstStyle/>
          <a:p>
            <a:pPr marL="0" lvl="1" fontAlgn="auto"/>
            <a:r>
              <a:rPr lang="zh-CN" altLang="en-US" b="1" dirty="0">
                <a:solidFill>
                  <a:schemeClr val="bg1"/>
                </a:solidFill>
                <a:sym typeface="+mn-ea"/>
              </a:rPr>
              <a:t>空气增湿</a:t>
            </a:r>
          </a:p>
        </p:txBody>
      </p:sp>
      <p:sp>
        <p:nvSpPr>
          <p:cNvPr id="7" name="文本框 6"/>
          <p:cNvSpPr txBox="1"/>
          <p:nvPr/>
        </p:nvSpPr>
        <p:spPr>
          <a:xfrm>
            <a:off x="2329180" y="2339975"/>
            <a:ext cx="1118235" cy="645160"/>
          </a:xfrm>
          <a:prstGeom prst="rect">
            <a:avLst/>
          </a:prstGeom>
          <a:noFill/>
        </p:spPr>
        <p:txBody>
          <a:bodyPr wrap="square" rtlCol="0" anchor="t">
            <a:spAutoFit/>
          </a:bodyPr>
          <a:lstStyle/>
          <a:p>
            <a:pPr marL="0" lvl="1" fontAlgn="auto"/>
            <a:r>
              <a:rPr lang="zh-CN" altLang="en-US" b="1" dirty="0">
                <a:solidFill>
                  <a:schemeClr val="bg1"/>
                </a:solidFill>
                <a:sym typeface="+mn-ea"/>
              </a:rPr>
              <a:t>加抗静电添加剂</a:t>
            </a:r>
          </a:p>
        </p:txBody>
      </p:sp>
      <p:sp>
        <p:nvSpPr>
          <p:cNvPr id="8" name="文本框 7"/>
          <p:cNvSpPr txBox="1"/>
          <p:nvPr/>
        </p:nvSpPr>
        <p:spPr>
          <a:xfrm>
            <a:off x="3755390" y="2339975"/>
            <a:ext cx="1298575" cy="368300"/>
          </a:xfrm>
          <a:prstGeom prst="rect">
            <a:avLst/>
          </a:prstGeom>
          <a:noFill/>
        </p:spPr>
        <p:txBody>
          <a:bodyPr wrap="square" rtlCol="0" anchor="t">
            <a:spAutoFit/>
          </a:bodyPr>
          <a:lstStyle/>
          <a:p>
            <a:pPr marL="0" lvl="1" fontAlgn="auto"/>
            <a:r>
              <a:rPr lang="zh-CN" altLang="en-US" b="1" dirty="0">
                <a:solidFill>
                  <a:schemeClr val="bg1"/>
                </a:solidFill>
                <a:sym typeface="+mn-ea"/>
              </a:rPr>
              <a:t>静电接地</a:t>
            </a:r>
          </a:p>
        </p:txBody>
      </p:sp>
      <p:sp>
        <p:nvSpPr>
          <p:cNvPr id="9" name="文本框 8"/>
          <p:cNvSpPr txBox="1"/>
          <p:nvPr/>
        </p:nvSpPr>
        <p:spPr>
          <a:xfrm>
            <a:off x="5279390" y="2339975"/>
            <a:ext cx="1143000" cy="645160"/>
          </a:xfrm>
          <a:prstGeom prst="rect">
            <a:avLst/>
          </a:prstGeom>
          <a:noFill/>
        </p:spPr>
        <p:txBody>
          <a:bodyPr wrap="square" rtlCol="0" anchor="t">
            <a:spAutoFit/>
          </a:bodyPr>
          <a:lstStyle/>
          <a:p>
            <a:pPr marL="0" lvl="1" fontAlgn="auto"/>
            <a:r>
              <a:rPr lang="zh-CN" altLang="en-US" b="1" dirty="0">
                <a:solidFill>
                  <a:schemeClr val="bg1"/>
                </a:solidFill>
                <a:sym typeface="+mn-ea"/>
              </a:rPr>
              <a:t>增加静止时间</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rcRect b="41071"/>
          <a:stretch>
            <a:fillRect/>
          </a:stretch>
        </p:blipFill>
        <p:spPr>
          <a:xfrm>
            <a:off x="204470" y="900430"/>
            <a:ext cx="8747760" cy="1427480"/>
          </a:xfrm>
          <a:prstGeom prst="rect">
            <a:avLst/>
          </a:prstGeom>
        </p:spPr>
      </p:pic>
      <p:grpSp>
        <p:nvGrpSpPr>
          <p:cNvPr id="2" name="组合 1"/>
          <p:cNvGrpSpPr/>
          <p:nvPr/>
        </p:nvGrpSpPr>
        <p:grpSpPr>
          <a:xfrm>
            <a:off x="3931285" y="385445"/>
            <a:ext cx="1454150" cy="398780"/>
            <a:chOff x="5567" y="607"/>
            <a:chExt cx="2290" cy="628"/>
          </a:xfrm>
        </p:grpSpPr>
        <p:sp>
          <p:nvSpPr>
            <p:cNvPr id="57" name="矩形 56"/>
            <p:cNvSpPr/>
            <p:nvPr/>
          </p:nvSpPr>
          <p:spPr>
            <a:xfrm>
              <a:off x="55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7801"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文本框 62"/>
            <p:cNvSpPr txBox="1"/>
            <p:nvPr/>
          </p:nvSpPr>
          <p:spPr>
            <a:xfrm>
              <a:off x="5788" y="607"/>
              <a:ext cx="18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静电防护</a:t>
              </a:r>
            </a:p>
          </p:txBody>
        </p:sp>
      </p:grpSp>
      <p:sp>
        <p:nvSpPr>
          <p:cNvPr id="6" name="文本框 5"/>
          <p:cNvSpPr txBox="1"/>
          <p:nvPr/>
        </p:nvSpPr>
        <p:spPr>
          <a:xfrm>
            <a:off x="3893820" y="1236345"/>
            <a:ext cx="1554480" cy="368300"/>
          </a:xfrm>
          <a:prstGeom prst="rect">
            <a:avLst/>
          </a:prstGeom>
          <a:noFill/>
        </p:spPr>
        <p:txBody>
          <a:bodyPr wrap="none" rtlCol="0" anchor="t">
            <a:spAutoFit/>
          </a:bodyPr>
          <a:lstStyle/>
          <a:p>
            <a:pPr algn="l"/>
            <a:r>
              <a:rPr lang="zh-CN" altLang="en-US" b="1" dirty="0">
                <a:solidFill>
                  <a:schemeClr val="bg1"/>
                </a:solidFill>
                <a:sym typeface="+mn-ea"/>
              </a:rPr>
              <a:t>防止人体带电</a:t>
            </a:r>
          </a:p>
        </p:txBody>
      </p:sp>
      <p:sp>
        <p:nvSpPr>
          <p:cNvPr id="10" name="文本框 9"/>
          <p:cNvSpPr txBox="1"/>
          <p:nvPr/>
        </p:nvSpPr>
        <p:spPr>
          <a:xfrm>
            <a:off x="939165" y="3536950"/>
            <a:ext cx="1097280" cy="368300"/>
          </a:xfrm>
          <a:prstGeom prst="rect">
            <a:avLst/>
          </a:prstGeom>
          <a:noFill/>
        </p:spPr>
        <p:txBody>
          <a:bodyPr wrap="none" rtlCol="0" anchor="t">
            <a:spAutoFit/>
          </a:bodyPr>
          <a:lstStyle/>
          <a:p>
            <a:r>
              <a:rPr lang="zh-CN" altLang="en-US" dirty="0">
                <a:sym typeface="+mn-ea"/>
              </a:rPr>
              <a:t>人体接地</a:t>
            </a:r>
            <a:endParaRPr lang="zh-CN" altLang="en-US"/>
          </a:p>
        </p:txBody>
      </p:sp>
      <p:sp>
        <p:nvSpPr>
          <p:cNvPr id="11" name="文本框 10"/>
          <p:cNvSpPr txBox="1"/>
          <p:nvPr/>
        </p:nvSpPr>
        <p:spPr>
          <a:xfrm>
            <a:off x="2905760" y="3536950"/>
            <a:ext cx="1325880" cy="368300"/>
          </a:xfrm>
          <a:prstGeom prst="rect">
            <a:avLst/>
          </a:prstGeom>
          <a:noFill/>
        </p:spPr>
        <p:txBody>
          <a:bodyPr wrap="none" rtlCol="0" anchor="t">
            <a:spAutoFit/>
          </a:bodyPr>
          <a:lstStyle/>
          <a:p>
            <a:r>
              <a:rPr lang="zh-CN" altLang="en-US" dirty="0">
                <a:sym typeface="+mn-ea"/>
              </a:rPr>
              <a:t>穿防静电鞋</a:t>
            </a:r>
            <a:endParaRPr lang="zh-CN" altLang="en-US"/>
          </a:p>
        </p:txBody>
      </p:sp>
      <p:sp>
        <p:nvSpPr>
          <p:cNvPr id="12" name="文本框 11"/>
          <p:cNvSpPr txBox="1"/>
          <p:nvPr/>
        </p:nvSpPr>
        <p:spPr>
          <a:xfrm>
            <a:off x="4732655" y="3536950"/>
            <a:ext cx="1783080" cy="368300"/>
          </a:xfrm>
          <a:prstGeom prst="rect">
            <a:avLst/>
          </a:prstGeom>
          <a:noFill/>
        </p:spPr>
        <p:txBody>
          <a:bodyPr wrap="none" rtlCol="0" anchor="t">
            <a:spAutoFit/>
          </a:bodyPr>
          <a:lstStyle/>
          <a:p>
            <a:r>
              <a:rPr lang="zh-CN" altLang="en-US" dirty="0">
                <a:sym typeface="+mn-ea"/>
              </a:rPr>
              <a:t>穿防静电工作服</a:t>
            </a:r>
            <a:endParaRPr lang="zh-CN" altLang="en-US"/>
          </a:p>
        </p:txBody>
      </p:sp>
      <p:sp>
        <p:nvSpPr>
          <p:cNvPr id="13" name="文本框 12"/>
          <p:cNvSpPr txBox="1"/>
          <p:nvPr/>
        </p:nvSpPr>
        <p:spPr>
          <a:xfrm>
            <a:off x="6789420" y="3536950"/>
            <a:ext cx="1804035" cy="368300"/>
          </a:xfrm>
          <a:prstGeom prst="rect">
            <a:avLst/>
          </a:prstGeom>
          <a:noFill/>
        </p:spPr>
        <p:txBody>
          <a:bodyPr wrap="square" rtlCol="0" anchor="t">
            <a:spAutoFit/>
          </a:bodyPr>
          <a:lstStyle/>
          <a:p>
            <a:pPr marL="0" lvl="1" fontAlgn="auto"/>
            <a:r>
              <a:rPr lang="zh-CN" altLang="en-US" dirty="0">
                <a:sym typeface="+mn-ea"/>
              </a:rPr>
              <a:t>工作地面导电化</a:t>
            </a:r>
            <a:endParaRPr lang="zh-CN" altLang="en-US"/>
          </a:p>
        </p:txBody>
      </p:sp>
      <p:grpSp>
        <p:nvGrpSpPr>
          <p:cNvPr id="1076" name="ïś1íḑe"/>
          <p:cNvGrpSpPr/>
          <p:nvPr/>
        </p:nvGrpSpPr>
        <p:grpSpPr>
          <a:xfrm>
            <a:off x="1177290" y="2057400"/>
            <a:ext cx="571500" cy="571500"/>
            <a:chOff x="1570037" y="2743200"/>
            <a:chExt cx="762000" cy="762000"/>
          </a:xfrm>
        </p:grpSpPr>
        <p:sp>
          <p:nvSpPr>
            <p:cNvPr id="1032" name="ïṧlïdê"/>
            <p:cNvSpPr/>
            <p:nvPr/>
          </p:nvSpPr>
          <p:spPr>
            <a:xfrm>
              <a:off x="1570037" y="2743200"/>
              <a:ext cx="762000" cy="762000"/>
            </a:xfrm>
            <a:prstGeom prst="ellipse">
              <a:avLst/>
            </a:prstGeom>
            <a:solidFill>
              <a:srgbClr val="287F6F"/>
            </a:solidFill>
            <a:ln w="28575">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072" name="íśḻîḑé"/>
            <p:cNvSpPr/>
            <p:nvPr/>
          </p:nvSpPr>
          <p:spPr>
            <a:xfrm>
              <a:off x="1752541" y="2904565"/>
              <a:ext cx="396992" cy="439270"/>
            </a:xfrm>
            <a:custGeom>
              <a:avLst/>
              <a:gdLst>
                <a:gd name="connsiteX0" fmla="*/ 481589 w 546670"/>
                <a:gd name="connsiteY0" fmla="*/ 391913 h 604887"/>
                <a:gd name="connsiteX1" fmla="*/ 451551 w 546670"/>
                <a:gd name="connsiteY1" fmla="*/ 406688 h 604887"/>
                <a:gd name="connsiteX2" fmla="*/ 375678 w 546670"/>
                <a:gd name="connsiteY2" fmla="*/ 429906 h 604887"/>
                <a:gd name="connsiteX3" fmla="*/ 352427 w 546670"/>
                <a:gd name="connsiteY3" fmla="*/ 505670 h 604887"/>
                <a:gd name="connsiteX4" fmla="*/ 337631 w 546670"/>
                <a:gd name="connsiteY4" fmla="*/ 535554 h 604887"/>
                <a:gd name="connsiteX5" fmla="*/ 481589 w 546670"/>
                <a:gd name="connsiteY5" fmla="*/ 391913 h 604887"/>
                <a:gd name="connsiteX6" fmla="*/ 384133 w 546670"/>
                <a:gd name="connsiteY6" fmla="*/ 226609 h 604887"/>
                <a:gd name="connsiteX7" fmla="*/ 388361 w 546670"/>
                <a:gd name="connsiteY7" fmla="*/ 302373 h 604887"/>
                <a:gd name="connsiteX8" fmla="*/ 384133 w 546670"/>
                <a:gd name="connsiteY8" fmla="*/ 378137 h 604887"/>
                <a:gd name="connsiteX9" fmla="*/ 432639 w 546670"/>
                <a:gd name="connsiteY9" fmla="*/ 362029 h 604887"/>
                <a:gd name="connsiteX10" fmla="*/ 498165 w 546670"/>
                <a:gd name="connsiteY10" fmla="*/ 302373 h 604887"/>
                <a:gd name="connsiteX11" fmla="*/ 432639 w 546670"/>
                <a:gd name="connsiteY11" fmla="*/ 242717 h 604887"/>
                <a:gd name="connsiteX12" fmla="*/ 384133 w 546670"/>
                <a:gd name="connsiteY12" fmla="*/ 226609 h 604887"/>
                <a:gd name="connsiteX13" fmla="*/ 135706 w 546670"/>
                <a:gd name="connsiteY13" fmla="*/ 175523 h 604887"/>
                <a:gd name="connsiteX14" fmla="*/ 126473 w 546670"/>
                <a:gd name="connsiteY14" fmla="*/ 178856 h 604887"/>
                <a:gd name="connsiteX15" fmla="*/ 123248 w 546670"/>
                <a:gd name="connsiteY15" fmla="*/ 182633 h 604887"/>
                <a:gd name="connsiteX16" fmla="*/ 123248 w 546670"/>
                <a:gd name="connsiteY16" fmla="*/ 192075 h 604887"/>
                <a:gd name="connsiteX17" fmla="*/ 121801 w 546670"/>
                <a:gd name="connsiteY17" fmla="*/ 193075 h 604887"/>
                <a:gd name="connsiteX18" fmla="*/ 120912 w 546670"/>
                <a:gd name="connsiteY18" fmla="*/ 196075 h 604887"/>
                <a:gd name="connsiteX19" fmla="*/ 122914 w 546670"/>
                <a:gd name="connsiteY19" fmla="*/ 216404 h 604887"/>
                <a:gd name="connsiteX20" fmla="*/ 125695 w 546670"/>
                <a:gd name="connsiteY20" fmla="*/ 219737 h 604887"/>
                <a:gd name="connsiteX21" fmla="*/ 126807 w 546670"/>
                <a:gd name="connsiteY21" fmla="*/ 219848 h 604887"/>
                <a:gd name="connsiteX22" fmla="*/ 129810 w 546670"/>
                <a:gd name="connsiteY22" fmla="*/ 218293 h 604887"/>
                <a:gd name="connsiteX23" fmla="*/ 140600 w 546670"/>
                <a:gd name="connsiteY23" fmla="*/ 204073 h 604887"/>
                <a:gd name="connsiteX24" fmla="*/ 141379 w 546670"/>
                <a:gd name="connsiteY24" fmla="*/ 201740 h 604887"/>
                <a:gd name="connsiteX25" fmla="*/ 141379 w 546670"/>
                <a:gd name="connsiteY25" fmla="*/ 178856 h 604887"/>
                <a:gd name="connsiteX26" fmla="*/ 139488 w 546670"/>
                <a:gd name="connsiteY26" fmla="*/ 175634 h 604887"/>
                <a:gd name="connsiteX27" fmla="*/ 135706 w 546670"/>
                <a:gd name="connsiteY27" fmla="*/ 175523 h 604887"/>
                <a:gd name="connsiteX28" fmla="*/ 87208 w 546670"/>
                <a:gd name="connsiteY28" fmla="*/ 175523 h 604887"/>
                <a:gd name="connsiteX29" fmla="*/ 83537 w 546670"/>
                <a:gd name="connsiteY29" fmla="*/ 175634 h 604887"/>
                <a:gd name="connsiteX30" fmla="*/ 81646 w 546670"/>
                <a:gd name="connsiteY30" fmla="*/ 178856 h 604887"/>
                <a:gd name="connsiteX31" fmla="*/ 81646 w 546670"/>
                <a:gd name="connsiteY31" fmla="*/ 201740 h 604887"/>
                <a:gd name="connsiteX32" fmla="*/ 82425 w 546670"/>
                <a:gd name="connsiteY32" fmla="*/ 204073 h 604887"/>
                <a:gd name="connsiteX33" fmla="*/ 93103 w 546670"/>
                <a:gd name="connsiteY33" fmla="*/ 218293 h 604887"/>
                <a:gd name="connsiteX34" fmla="*/ 96218 w 546670"/>
                <a:gd name="connsiteY34" fmla="*/ 219848 h 604887"/>
                <a:gd name="connsiteX35" fmla="*/ 97219 w 546670"/>
                <a:gd name="connsiteY35" fmla="*/ 219737 h 604887"/>
                <a:gd name="connsiteX36" fmla="*/ 100000 w 546670"/>
                <a:gd name="connsiteY36" fmla="*/ 216404 h 604887"/>
                <a:gd name="connsiteX37" fmla="*/ 102113 w 546670"/>
                <a:gd name="connsiteY37" fmla="*/ 196075 h 604887"/>
                <a:gd name="connsiteX38" fmla="*/ 101112 w 546670"/>
                <a:gd name="connsiteY38" fmla="*/ 193075 h 604887"/>
                <a:gd name="connsiteX39" fmla="*/ 99666 w 546670"/>
                <a:gd name="connsiteY39" fmla="*/ 192075 h 604887"/>
                <a:gd name="connsiteX40" fmla="*/ 99666 w 546670"/>
                <a:gd name="connsiteY40" fmla="*/ 182633 h 604887"/>
                <a:gd name="connsiteX41" fmla="*/ 96551 w 546670"/>
                <a:gd name="connsiteY41" fmla="*/ 178856 h 604887"/>
                <a:gd name="connsiteX42" fmla="*/ 87208 w 546670"/>
                <a:gd name="connsiteY42" fmla="*/ 175523 h 604887"/>
                <a:gd name="connsiteX43" fmla="*/ 93214 w 546670"/>
                <a:gd name="connsiteY43" fmla="*/ 72653 h 604887"/>
                <a:gd name="connsiteX44" fmla="*/ 66629 w 546670"/>
                <a:gd name="connsiteY44" fmla="*/ 79652 h 604887"/>
                <a:gd name="connsiteX45" fmla="*/ 64516 w 546670"/>
                <a:gd name="connsiteY45" fmla="*/ 83096 h 604887"/>
                <a:gd name="connsiteX46" fmla="*/ 64516 w 546670"/>
                <a:gd name="connsiteY46" fmla="*/ 89872 h 604887"/>
                <a:gd name="connsiteX47" fmla="*/ 62959 w 546670"/>
                <a:gd name="connsiteY47" fmla="*/ 89872 h 604887"/>
                <a:gd name="connsiteX48" fmla="*/ 59065 w 546670"/>
                <a:gd name="connsiteY48" fmla="*/ 93761 h 604887"/>
                <a:gd name="connsiteX49" fmla="*/ 59065 w 546670"/>
                <a:gd name="connsiteY49" fmla="*/ 99982 h 604887"/>
                <a:gd name="connsiteX50" fmla="*/ 60845 w 546670"/>
                <a:gd name="connsiteY50" fmla="*/ 103203 h 604887"/>
                <a:gd name="connsiteX51" fmla="*/ 64516 w 546670"/>
                <a:gd name="connsiteY51" fmla="*/ 105647 h 604887"/>
                <a:gd name="connsiteX52" fmla="*/ 64738 w 546670"/>
                <a:gd name="connsiteY52" fmla="*/ 107202 h 604887"/>
                <a:gd name="connsiteX53" fmla="*/ 78531 w 546670"/>
                <a:gd name="connsiteY53" fmla="*/ 138974 h 604887"/>
                <a:gd name="connsiteX54" fmla="*/ 101223 w 546670"/>
                <a:gd name="connsiteY54" fmla="*/ 158526 h 604887"/>
                <a:gd name="connsiteX55" fmla="*/ 121801 w 546670"/>
                <a:gd name="connsiteY55" fmla="*/ 158526 h 604887"/>
                <a:gd name="connsiteX56" fmla="*/ 144493 w 546670"/>
                <a:gd name="connsiteY56" fmla="*/ 138974 h 604887"/>
                <a:gd name="connsiteX57" fmla="*/ 158175 w 546670"/>
                <a:gd name="connsiteY57" fmla="*/ 107202 h 604887"/>
                <a:gd name="connsiteX58" fmla="*/ 158398 w 546670"/>
                <a:gd name="connsiteY58" fmla="*/ 105647 h 604887"/>
                <a:gd name="connsiteX59" fmla="*/ 162179 w 546670"/>
                <a:gd name="connsiteY59" fmla="*/ 103203 h 604887"/>
                <a:gd name="connsiteX60" fmla="*/ 163848 w 546670"/>
                <a:gd name="connsiteY60" fmla="*/ 100093 h 604887"/>
                <a:gd name="connsiteX61" fmla="*/ 163848 w 546670"/>
                <a:gd name="connsiteY61" fmla="*/ 93761 h 604887"/>
                <a:gd name="connsiteX62" fmla="*/ 160066 w 546670"/>
                <a:gd name="connsiteY62" fmla="*/ 89872 h 604887"/>
                <a:gd name="connsiteX63" fmla="*/ 157953 w 546670"/>
                <a:gd name="connsiteY63" fmla="*/ 89872 h 604887"/>
                <a:gd name="connsiteX64" fmla="*/ 156729 w 546670"/>
                <a:gd name="connsiteY64" fmla="*/ 88650 h 604887"/>
                <a:gd name="connsiteX65" fmla="*/ 153058 w 546670"/>
                <a:gd name="connsiteY65" fmla="*/ 88317 h 604887"/>
                <a:gd name="connsiteX66" fmla="*/ 137930 w 546670"/>
                <a:gd name="connsiteY66" fmla="*/ 91761 h 604887"/>
                <a:gd name="connsiteX67" fmla="*/ 114460 w 546670"/>
                <a:gd name="connsiteY67" fmla="*/ 81207 h 604887"/>
                <a:gd name="connsiteX68" fmla="*/ 93214 w 546670"/>
                <a:gd name="connsiteY68" fmla="*/ 72653 h 604887"/>
                <a:gd name="connsiteX69" fmla="*/ 337631 w 546670"/>
                <a:gd name="connsiteY69" fmla="*/ 69193 h 604887"/>
                <a:gd name="connsiteX70" fmla="*/ 352427 w 546670"/>
                <a:gd name="connsiteY70" fmla="*/ 99187 h 604887"/>
                <a:gd name="connsiteX71" fmla="*/ 375678 w 546670"/>
                <a:gd name="connsiteY71" fmla="*/ 174952 h 604887"/>
                <a:gd name="connsiteX72" fmla="*/ 451551 w 546670"/>
                <a:gd name="connsiteY72" fmla="*/ 198059 h 604887"/>
                <a:gd name="connsiteX73" fmla="*/ 481589 w 546670"/>
                <a:gd name="connsiteY73" fmla="*/ 212945 h 604887"/>
                <a:gd name="connsiteX74" fmla="*/ 337631 w 546670"/>
                <a:gd name="connsiteY74" fmla="*/ 69193 h 604887"/>
                <a:gd name="connsiteX75" fmla="*/ 247963 w 546670"/>
                <a:gd name="connsiteY75" fmla="*/ 4093 h 604887"/>
                <a:gd name="connsiteX76" fmla="*/ 546670 w 546670"/>
                <a:gd name="connsiteY76" fmla="*/ 302373 h 604887"/>
                <a:gd name="connsiteX77" fmla="*/ 247963 w 546670"/>
                <a:gd name="connsiteY77" fmla="*/ 600653 h 604887"/>
                <a:gd name="connsiteX78" fmla="*/ 242957 w 546670"/>
                <a:gd name="connsiteY78" fmla="*/ 600653 h 604887"/>
                <a:gd name="connsiteX79" fmla="*/ 242957 w 546670"/>
                <a:gd name="connsiteY79" fmla="*/ 551662 h 604887"/>
                <a:gd name="connsiteX80" fmla="*/ 247963 w 546670"/>
                <a:gd name="connsiteY80" fmla="*/ 552217 h 604887"/>
                <a:gd name="connsiteX81" fmla="*/ 307705 w 546670"/>
                <a:gd name="connsiteY81" fmla="*/ 486674 h 604887"/>
                <a:gd name="connsiteX82" fmla="*/ 323836 w 546670"/>
                <a:gd name="connsiteY82" fmla="*/ 438238 h 604887"/>
                <a:gd name="connsiteX83" fmla="*/ 247963 w 546670"/>
                <a:gd name="connsiteY83" fmla="*/ 442570 h 604887"/>
                <a:gd name="connsiteX84" fmla="*/ 242957 w 546670"/>
                <a:gd name="connsiteY84" fmla="*/ 442570 h 604887"/>
                <a:gd name="connsiteX85" fmla="*/ 242957 w 546670"/>
                <a:gd name="connsiteY85" fmla="*/ 394024 h 604887"/>
                <a:gd name="connsiteX86" fmla="*/ 247963 w 546670"/>
                <a:gd name="connsiteY86" fmla="*/ 394135 h 604887"/>
                <a:gd name="connsiteX87" fmla="*/ 333848 w 546670"/>
                <a:gd name="connsiteY87" fmla="*/ 388136 h 604887"/>
                <a:gd name="connsiteX88" fmla="*/ 339856 w 546670"/>
                <a:gd name="connsiteY88" fmla="*/ 302373 h 604887"/>
                <a:gd name="connsiteX89" fmla="*/ 333848 w 546670"/>
                <a:gd name="connsiteY89" fmla="*/ 216722 h 604887"/>
                <a:gd name="connsiteX90" fmla="*/ 247963 w 546670"/>
                <a:gd name="connsiteY90" fmla="*/ 210723 h 604887"/>
                <a:gd name="connsiteX91" fmla="*/ 242957 w 546670"/>
                <a:gd name="connsiteY91" fmla="*/ 210723 h 604887"/>
                <a:gd name="connsiteX92" fmla="*/ 242957 w 546670"/>
                <a:gd name="connsiteY92" fmla="*/ 162287 h 604887"/>
                <a:gd name="connsiteX93" fmla="*/ 247963 w 546670"/>
                <a:gd name="connsiteY93" fmla="*/ 162176 h 604887"/>
                <a:gd name="connsiteX94" fmla="*/ 323836 w 546670"/>
                <a:gd name="connsiteY94" fmla="*/ 166509 h 604887"/>
                <a:gd name="connsiteX95" fmla="*/ 307705 w 546670"/>
                <a:gd name="connsiteY95" fmla="*/ 118073 h 604887"/>
                <a:gd name="connsiteX96" fmla="*/ 247963 w 546670"/>
                <a:gd name="connsiteY96" fmla="*/ 52640 h 604887"/>
                <a:gd name="connsiteX97" fmla="*/ 242957 w 546670"/>
                <a:gd name="connsiteY97" fmla="*/ 53196 h 604887"/>
                <a:gd name="connsiteX98" fmla="*/ 242957 w 546670"/>
                <a:gd name="connsiteY98" fmla="*/ 4204 h 604887"/>
                <a:gd name="connsiteX99" fmla="*/ 247963 w 546670"/>
                <a:gd name="connsiteY99" fmla="*/ 4093 h 604887"/>
                <a:gd name="connsiteX100" fmla="*/ 101779 w 546670"/>
                <a:gd name="connsiteY100" fmla="*/ 0 h 604887"/>
                <a:gd name="connsiteX101" fmla="*/ 121134 w 546670"/>
                <a:gd name="connsiteY101" fmla="*/ 0 h 604887"/>
                <a:gd name="connsiteX102" fmla="*/ 180978 w 546670"/>
                <a:gd name="connsiteY102" fmla="*/ 59656 h 604887"/>
                <a:gd name="connsiteX103" fmla="*/ 180978 w 546670"/>
                <a:gd name="connsiteY103" fmla="*/ 78430 h 604887"/>
                <a:gd name="connsiteX104" fmla="*/ 184315 w 546670"/>
                <a:gd name="connsiteY104" fmla="*/ 89095 h 604887"/>
                <a:gd name="connsiteX105" fmla="*/ 184315 w 546670"/>
                <a:gd name="connsiteY105" fmla="*/ 102426 h 604887"/>
                <a:gd name="connsiteX106" fmla="*/ 177752 w 546670"/>
                <a:gd name="connsiteY106" fmla="*/ 116534 h 604887"/>
                <a:gd name="connsiteX107" fmla="*/ 173859 w 546670"/>
                <a:gd name="connsiteY107" fmla="*/ 126643 h 604887"/>
                <a:gd name="connsiteX108" fmla="*/ 161067 w 546670"/>
                <a:gd name="connsiteY108" fmla="*/ 150861 h 604887"/>
                <a:gd name="connsiteX109" fmla="*/ 152502 w 546670"/>
                <a:gd name="connsiteY109" fmla="*/ 161748 h 604887"/>
                <a:gd name="connsiteX110" fmla="*/ 160400 w 546670"/>
                <a:gd name="connsiteY110" fmla="*/ 167747 h 604887"/>
                <a:gd name="connsiteX111" fmla="*/ 204115 w 546670"/>
                <a:gd name="connsiteY111" fmla="*/ 176412 h 604887"/>
                <a:gd name="connsiteX112" fmla="*/ 223692 w 546670"/>
                <a:gd name="connsiteY112" fmla="*/ 200407 h 604887"/>
                <a:gd name="connsiteX113" fmla="*/ 223692 w 546670"/>
                <a:gd name="connsiteY113" fmla="*/ 358044 h 604887"/>
                <a:gd name="connsiteX114" fmla="*/ 221467 w 546670"/>
                <a:gd name="connsiteY114" fmla="*/ 368265 h 604887"/>
                <a:gd name="connsiteX115" fmla="*/ 221467 w 546670"/>
                <a:gd name="connsiteY115" fmla="*/ 385484 h 604887"/>
                <a:gd name="connsiteX116" fmla="*/ 200110 w 546670"/>
                <a:gd name="connsiteY116" fmla="*/ 406813 h 604887"/>
                <a:gd name="connsiteX117" fmla="*/ 188431 w 546670"/>
                <a:gd name="connsiteY117" fmla="*/ 403369 h 604887"/>
                <a:gd name="connsiteX118" fmla="*/ 188431 w 546670"/>
                <a:gd name="connsiteY118" fmla="*/ 566561 h 604887"/>
                <a:gd name="connsiteX119" fmla="*/ 150166 w 546670"/>
                <a:gd name="connsiteY119" fmla="*/ 604887 h 604887"/>
                <a:gd name="connsiteX120" fmla="*/ 111902 w 546670"/>
                <a:gd name="connsiteY120" fmla="*/ 566561 h 604887"/>
                <a:gd name="connsiteX121" fmla="*/ 73526 w 546670"/>
                <a:gd name="connsiteY121" fmla="*/ 604887 h 604887"/>
                <a:gd name="connsiteX122" fmla="*/ 35261 w 546670"/>
                <a:gd name="connsiteY122" fmla="*/ 566561 h 604887"/>
                <a:gd name="connsiteX123" fmla="*/ 35261 w 546670"/>
                <a:gd name="connsiteY123" fmla="*/ 403369 h 604887"/>
                <a:gd name="connsiteX124" fmla="*/ 23582 w 546670"/>
                <a:gd name="connsiteY124" fmla="*/ 406813 h 604887"/>
                <a:gd name="connsiteX125" fmla="*/ 2225 w 546670"/>
                <a:gd name="connsiteY125" fmla="*/ 385484 h 604887"/>
                <a:gd name="connsiteX126" fmla="*/ 2225 w 546670"/>
                <a:gd name="connsiteY126" fmla="*/ 368265 h 604887"/>
                <a:gd name="connsiteX127" fmla="*/ 0 w 546670"/>
                <a:gd name="connsiteY127" fmla="*/ 358044 h 604887"/>
                <a:gd name="connsiteX128" fmla="*/ 0 w 546670"/>
                <a:gd name="connsiteY128" fmla="*/ 200296 h 604887"/>
                <a:gd name="connsiteX129" fmla="*/ 19577 w 546670"/>
                <a:gd name="connsiteY129" fmla="*/ 176412 h 604887"/>
                <a:gd name="connsiteX130" fmla="*/ 62625 w 546670"/>
                <a:gd name="connsiteY130" fmla="*/ 167747 h 604887"/>
                <a:gd name="connsiteX131" fmla="*/ 70522 w 546670"/>
                <a:gd name="connsiteY131" fmla="*/ 161748 h 604887"/>
                <a:gd name="connsiteX132" fmla="*/ 61957 w 546670"/>
                <a:gd name="connsiteY132" fmla="*/ 150861 h 604887"/>
                <a:gd name="connsiteX133" fmla="*/ 49054 w 546670"/>
                <a:gd name="connsiteY133" fmla="*/ 126643 h 604887"/>
                <a:gd name="connsiteX134" fmla="*/ 45161 w 546670"/>
                <a:gd name="connsiteY134" fmla="*/ 116534 h 604887"/>
                <a:gd name="connsiteX135" fmla="*/ 38598 w 546670"/>
                <a:gd name="connsiteY135" fmla="*/ 102426 h 604887"/>
                <a:gd name="connsiteX136" fmla="*/ 38598 w 546670"/>
                <a:gd name="connsiteY136" fmla="*/ 89095 h 604887"/>
                <a:gd name="connsiteX137" fmla="*/ 42047 w 546670"/>
                <a:gd name="connsiteY137" fmla="*/ 78430 h 604887"/>
                <a:gd name="connsiteX138" fmla="*/ 42047 w 546670"/>
                <a:gd name="connsiteY138" fmla="*/ 59656 h 604887"/>
                <a:gd name="connsiteX139" fmla="*/ 101779 w 546670"/>
                <a:gd name="connsiteY139"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46670" h="604887">
                  <a:moveTo>
                    <a:pt x="481589" y="391913"/>
                  </a:moveTo>
                  <a:cubicBezTo>
                    <a:pt x="472466" y="397134"/>
                    <a:pt x="462454" y="402133"/>
                    <a:pt x="451551" y="406688"/>
                  </a:cubicBezTo>
                  <a:cubicBezTo>
                    <a:pt x="428967" y="416242"/>
                    <a:pt x="403269" y="424018"/>
                    <a:pt x="375678" y="429906"/>
                  </a:cubicBezTo>
                  <a:cubicBezTo>
                    <a:pt x="369782" y="457457"/>
                    <a:pt x="361995" y="483008"/>
                    <a:pt x="352427" y="505670"/>
                  </a:cubicBezTo>
                  <a:cubicBezTo>
                    <a:pt x="347866" y="516446"/>
                    <a:pt x="342860" y="526444"/>
                    <a:pt x="337631" y="535554"/>
                  </a:cubicBezTo>
                  <a:cubicBezTo>
                    <a:pt x="403602" y="510225"/>
                    <a:pt x="456112" y="457790"/>
                    <a:pt x="481589" y="391913"/>
                  </a:cubicBezTo>
                  <a:close/>
                  <a:moveTo>
                    <a:pt x="384133" y="226609"/>
                  </a:moveTo>
                  <a:cubicBezTo>
                    <a:pt x="386915" y="251049"/>
                    <a:pt x="388361" y="276489"/>
                    <a:pt x="388361" y="302373"/>
                  </a:cubicBezTo>
                  <a:cubicBezTo>
                    <a:pt x="388361" y="328369"/>
                    <a:pt x="386915" y="353697"/>
                    <a:pt x="384133" y="378137"/>
                  </a:cubicBezTo>
                  <a:cubicBezTo>
                    <a:pt x="401600" y="373694"/>
                    <a:pt x="417842" y="368250"/>
                    <a:pt x="432639" y="362029"/>
                  </a:cubicBezTo>
                  <a:cubicBezTo>
                    <a:pt x="473690" y="344699"/>
                    <a:pt x="498165" y="322370"/>
                    <a:pt x="498165" y="302373"/>
                  </a:cubicBezTo>
                  <a:cubicBezTo>
                    <a:pt x="498165" y="282377"/>
                    <a:pt x="473690" y="260047"/>
                    <a:pt x="432639" y="242717"/>
                  </a:cubicBezTo>
                  <a:cubicBezTo>
                    <a:pt x="417842" y="236496"/>
                    <a:pt x="401600" y="231164"/>
                    <a:pt x="384133" y="226609"/>
                  </a:cubicBezTo>
                  <a:close/>
                  <a:moveTo>
                    <a:pt x="135706" y="175523"/>
                  </a:moveTo>
                  <a:cubicBezTo>
                    <a:pt x="132591" y="177189"/>
                    <a:pt x="129477" y="178300"/>
                    <a:pt x="126473" y="178856"/>
                  </a:cubicBezTo>
                  <a:cubicBezTo>
                    <a:pt x="124582" y="179189"/>
                    <a:pt x="123248" y="180744"/>
                    <a:pt x="123248" y="182633"/>
                  </a:cubicBezTo>
                  <a:lnTo>
                    <a:pt x="123248" y="192075"/>
                  </a:lnTo>
                  <a:cubicBezTo>
                    <a:pt x="122691" y="192298"/>
                    <a:pt x="122246" y="192631"/>
                    <a:pt x="121801" y="193075"/>
                  </a:cubicBezTo>
                  <a:cubicBezTo>
                    <a:pt x="121134" y="193964"/>
                    <a:pt x="120689" y="194964"/>
                    <a:pt x="120912" y="196075"/>
                  </a:cubicBezTo>
                  <a:lnTo>
                    <a:pt x="122914" y="216404"/>
                  </a:lnTo>
                  <a:cubicBezTo>
                    <a:pt x="123136" y="217960"/>
                    <a:pt x="124249" y="219293"/>
                    <a:pt x="125695" y="219737"/>
                  </a:cubicBezTo>
                  <a:cubicBezTo>
                    <a:pt x="126028" y="219737"/>
                    <a:pt x="126473" y="219848"/>
                    <a:pt x="126807" y="219848"/>
                  </a:cubicBezTo>
                  <a:cubicBezTo>
                    <a:pt x="127919" y="219848"/>
                    <a:pt x="129032" y="219293"/>
                    <a:pt x="129810" y="218293"/>
                  </a:cubicBezTo>
                  <a:lnTo>
                    <a:pt x="140600" y="204073"/>
                  </a:lnTo>
                  <a:cubicBezTo>
                    <a:pt x="141045" y="203407"/>
                    <a:pt x="141379" y="202629"/>
                    <a:pt x="141379" y="201740"/>
                  </a:cubicBezTo>
                  <a:lnTo>
                    <a:pt x="141379" y="178856"/>
                  </a:lnTo>
                  <a:cubicBezTo>
                    <a:pt x="141379" y="177523"/>
                    <a:pt x="140600" y="176301"/>
                    <a:pt x="139488" y="175634"/>
                  </a:cubicBezTo>
                  <a:cubicBezTo>
                    <a:pt x="138375" y="174968"/>
                    <a:pt x="136929" y="174856"/>
                    <a:pt x="135706" y="175523"/>
                  </a:cubicBezTo>
                  <a:close/>
                  <a:moveTo>
                    <a:pt x="87208" y="175523"/>
                  </a:moveTo>
                  <a:cubicBezTo>
                    <a:pt x="86095" y="174856"/>
                    <a:pt x="84649" y="174968"/>
                    <a:pt x="83537" y="175634"/>
                  </a:cubicBezTo>
                  <a:cubicBezTo>
                    <a:pt x="82313" y="176301"/>
                    <a:pt x="81646" y="177523"/>
                    <a:pt x="81646" y="178856"/>
                  </a:cubicBezTo>
                  <a:lnTo>
                    <a:pt x="81646" y="201740"/>
                  </a:lnTo>
                  <a:cubicBezTo>
                    <a:pt x="81646" y="202629"/>
                    <a:pt x="81868" y="203407"/>
                    <a:pt x="82425" y="204073"/>
                  </a:cubicBezTo>
                  <a:lnTo>
                    <a:pt x="93103" y="218293"/>
                  </a:lnTo>
                  <a:cubicBezTo>
                    <a:pt x="93882" y="219293"/>
                    <a:pt x="94994" y="219848"/>
                    <a:pt x="96218" y="219848"/>
                  </a:cubicBezTo>
                  <a:cubicBezTo>
                    <a:pt x="96551" y="219848"/>
                    <a:pt x="96885" y="219848"/>
                    <a:pt x="97219" y="219737"/>
                  </a:cubicBezTo>
                  <a:cubicBezTo>
                    <a:pt x="98776" y="219293"/>
                    <a:pt x="99888" y="217960"/>
                    <a:pt x="100000" y="216404"/>
                  </a:cubicBezTo>
                  <a:lnTo>
                    <a:pt x="102113" y="196075"/>
                  </a:lnTo>
                  <a:cubicBezTo>
                    <a:pt x="102224" y="194964"/>
                    <a:pt x="101891" y="193964"/>
                    <a:pt x="101112" y="193075"/>
                  </a:cubicBezTo>
                  <a:cubicBezTo>
                    <a:pt x="100778" y="192631"/>
                    <a:pt x="100222" y="192298"/>
                    <a:pt x="99666" y="192075"/>
                  </a:cubicBezTo>
                  <a:lnTo>
                    <a:pt x="99666" y="182633"/>
                  </a:lnTo>
                  <a:cubicBezTo>
                    <a:pt x="99666" y="180744"/>
                    <a:pt x="98331" y="179189"/>
                    <a:pt x="96551" y="178856"/>
                  </a:cubicBezTo>
                  <a:cubicBezTo>
                    <a:pt x="93548" y="178300"/>
                    <a:pt x="90433" y="177189"/>
                    <a:pt x="87208" y="175523"/>
                  </a:cubicBezTo>
                  <a:close/>
                  <a:moveTo>
                    <a:pt x="93214" y="72653"/>
                  </a:moveTo>
                  <a:cubicBezTo>
                    <a:pt x="82313" y="72653"/>
                    <a:pt x="71857" y="77097"/>
                    <a:pt x="66629" y="79652"/>
                  </a:cubicBezTo>
                  <a:cubicBezTo>
                    <a:pt x="65294" y="80319"/>
                    <a:pt x="64516" y="81652"/>
                    <a:pt x="64516" y="83096"/>
                  </a:cubicBezTo>
                  <a:lnTo>
                    <a:pt x="64516" y="89872"/>
                  </a:lnTo>
                  <a:lnTo>
                    <a:pt x="62959" y="89872"/>
                  </a:lnTo>
                  <a:cubicBezTo>
                    <a:pt x="60845" y="89872"/>
                    <a:pt x="59065" y="91650"/>
                    <a:pt x="59065" y="93761"/>
                  </a:cubicBezTo>
                  <a:lnTo>
                    <a:pt x="59065" y="99982"/>
                  </a:lnTo>
                  <a:cubicBezTo>
                    <a:pt x="59065" y="101315"/>
                    <a:pt x="59733" y="102537"/>
                    <a:pt x="60845" y="103203"/>
                  </a:cubicBezTo>
                  <a:lnTo>
                    <a:pt x="64516" y="105647"/>
                  </a:lnTo>
                  <a:lnTo>
                    <a:pt x="64738" y="107202"/>
                  </a:lnTo>
                  <a:cubicBezTo>
                    <a:pt x="65962" y="116423"/>
                    <a:pt x="71079" y="128199"/>
                    <a:pt x="78531" y="138974"/>
                  </a:cubicBezTo>
                  <a:cubicBezTo>
                    <a:pt x="87875" y="152527"/>
                    <a:pt x="96663" y="158526"/>
                    <a:pt x="101223" y="158526"/>
                  </a:cubicBezTo>
                  <a:lnTo>
                    <a:pt x="121801" y="158526"/>
                  </a:lnTo>
                  <a:cubicBezTo>
                    <a:pt x="126362" y="158526"/>
                    <a:pt x="135150" y="152527"/>
                    <a:pt x="144493" y="138974"/>
                  </a:cubicBezTo>
                  <a:cubicBezTo>
                    <a:pt x="151835" y="128199"/>
                    <a:pt x="156951" y="116423"/>
                    <a:pt x="158175" y="107202"/>
                  </a:cubicBezTo>
                  <a:lnTo>
                    <a:pt x="158398" y="105647"/>
                  </a:lnTo>
                  <a:lnTo>
                    <a:pt x="162179" y="103203"/>
                  </a:lnTo>
                  <a:cubicBezTo>
                    <a:pt x="163181" y="102537"/>
                    <a:pt x="163848" y="101315"/>
                    <a:pt x="163848" y="100093"/>
                  </a:cubicBezTo>
                  <a:lnTo>
                    <a:pt x="163848" y="93761"/>
                  </a:lnTo>
                  <a:cubicBezTo>
                    <a:pt x="163848" y="91650"/>
                    <a:pt x="162179" y="89872"/>
                    <a:pt x="160066" y="89872"/>
                  </a:cubicBezTo>
                  <a:lnTo>
                    <a:pt x="157953" y="89872"/>
                  </a:lnTo>
                  <a:cubicBezTo>
                    <a:pt x="157619" y="89428"/>
                    <a:pt x="157285" y="88984"/>
                    <a:pt x="156729" y="88650"/>
                  </a:cubicBezTo>
                  <a:cubicBezTo>
                    <a:pt x="155617" y="87984"/>
                    <a:pt x="154282" y="87873"/>
                    <a:pt x="153058" y="88317"/>
                  </a:cubicBezTo>
                  <a:cubicBezTo>
                    <a:pt x="147942" y="90650"/>
                    <a:pt x="142825" y="91761"/>
                    <a:pt x="137930" y="91761"/>
                  </a:cubicBezTo>
                  <a:cubicBezTo>
                    <a:pt x="129254" y="91761"/>
                    <a:pt x="121357" y="88206"/>
                    <a:pt x="114460" y="81207"/>
                  </a:cubicBezTo>
                  <a:cubicBezTo>
                    <a:pt x="109010" y="75542"/>
                    <a:pt x="101779" y="72653"/>
                    <a:pt x="93214" y="72653"/>
                  </a:cubicBezTo>
                  <a:close/>
                  <a:moveTo>
                    <a:pt x="337631" y="69193"/>
                  </a:moveTo>
                  <a:cubicBezTo>
                    <a:pt x="342860" y="78302"/>
                    <a:pt x="347866" y="88300"/>
                    <a:pt x="352427" y="99187"/>
                  </a:cubicBezTo>
                  <a:cubicBezTo>
                    <a:pt x="361995" y="121739"/>
                    <a:pt x="369782" y="147290"/>
                    <a:pt x="375678" y="174952"/>
                  </a:cubicBezTo>
                  <a:cubicBezTo>
                    <a:pt x="403269" y="180728"/>
                    <a:pt x="428967" y="188505"/>
                    <a:pt x="451551" y="198059"/>
                  </a:cubicBezTo>
                  <a:cubicBezTo>
                    <a:pt x="462454" y="202724"/>
                    <a:pt x="472466" y="207612"/>
                    <a:pt x="481589" y="212945"/>
                  </a:cubicBezTo>
                  <a:cubicBezTo>
                    <a:pt x="456112" y="147068"/>
                    <a:pt x="403602" y="94633"/>
                    <a:pt x="337631" y="69193"/>
                  </a:cubicBezTo>
                  <a:close/>
                  <a:moveTo>
                    <a:pt x="247963" y="4093"/>
                  </a:moveTo>
                  <a:cubicBezTo>
                    <a:pt x="412725" y="4093"/>
                    <a:pt x="546670" y="137958"/>
                    <a:pt x="546670" y="302373"/>
                  </a:cubicBezTo>
                  <a:cubicBezTo>
                    <a:pt x="546670" y="466899"/>
                    <a:pt x="412725" y="600653"/>
                    <a:pt x="247963" y="600653"/>
                  </a:cubicBezTo>
                  <a:cubicBezTo>
                    <a:pt x="246295" y="600653"/>
                    <a:pt x="244626" y="600653"/>
                    <a:pt x="242957" y="600653"/>
                  </a:cubicBezTo>
                  <a:lnTo>
                    <a:pt x="242957" y="551662"/>
                  </a:lnTo>
                  <a:cubicBezTo>
                    <a:pt x="244626" y="551995"/>
                    <a:pt x="246295" y="552217"/>
                    <a:pt x="247963" y="552217"/>
                  </a:cubicBezTo>
                  <a:cubicBezTo>
                    <a:pt x="268100" y="552217"/>
                    <a:pt x="290350" y="527666"/>
                    <a:pt x="307705" y="486674"/>
                  </a:cubicBezTo>
                  <a:cubicBezTo>
                    <a:pt x="314046" y="472010"/>
                    <a:pt x="319386" y="455679"/>
                    <a:pt x="323836" y="438238"/>
                  </a:cubicBezTo>
                  <a:cubicBezTo>
                    <a:pt x="299472" y="441126"/>
                    <a:pt x="273996" y="442570"/>
                    <a:pt x="247963" y="442570"/>
                  </a:cubicBezTo>
                  <a:cubicBezTo>
                    <a:pt x="246295" y="442570"/>
                    <a:pt x="244626" y="442570"/>
                    <a:pt x="242957" y="442570"/>
                  </a:cubicBezTo>
                  <a:lnTo>
                    <a:pt x="242957" y="394024"/>
                  </a:lnTo>
                  <a:cubicBezTo>
                    <a:pt x="244626" y="394024"/>
                    <a:pt x="246295" y="394135"/>
                    <a:pt x="247963" y="394135"/>
                  </a:cubicBezTo>
                  <a:cubicBezTo>
                    <a:pt x="277778" y="394135"/>
                    <a:pt x="306703" y="392024"/>
                    <a:pt x="333848" y="388136"/>
                  </a:cubicBezTo>
                  <a:cubicBezTo>
                    <a:pt x="337742" y="361029"/>
                    <a:pt x="339856" y="332146"/>
                    <a:pt x="339856" y="302373"/>
                  </a:cubicBezTo>
                  <a:cubicBezTo>
                    <a:pt x="339856" y="272712"/>
                    <a:pt x="337742" y="243828"/>
                    <a:pt x="333848" y="216722"/>
                  </a:cubicBezTo>
                  <a:cubicBezTo>
                    <a:pt x="306703" y="212723"/>
                    <a:pt x="277778" y="210723"/>
                    <a:pt x="247963" y="210723"/>
                  </a:cubicBezTo>
                  <a:cubicBezTo>
                    <a:pt x="246295" y="210723"/>
                    <a:pt x="244626" y="210723"/>
                    <a:pt x="242957" y="210723"/>
                  </a:cubicBezTo>
                  <a:lnTo>
                    <a:pt x="242957" y="162287"/>
                  </a:lnTo>
                  <a:cubicBezTo>
                    <a:pt x="244626" y="162287"/>
                    <a:pt x="246295" y="162176"/>
                    <a:pt x="247963" y="162176"/>
                  </a:cubicBezTo>
                  <a:cubicBezTo>
                    <a:pt x="273996" y="162176"/>
                    <a:pt x="299472" y="163731"/>
                    <a:pt x="323836" y="166509"/>
                  </a:cubicBezTo>
                  <a:cubicBezTo>
                    <a:pt x="319386" y="149067"/>
                    <a:pt x="314046" y="132848"/>
                    <a:pt x="307705" y="118073"/>
                  </a:cubicBezTo>
                  <a:cubicBezTo>
                    <a:pt x="290350" y="77080"/>
                    <a:pt x="268100" y="52640"/>
                    <a:pt x="247963" y="52640"/>
                  </a:cubicBezTo>
                  <a:cubicBezTo>
                    <a:pt x="246295" y="52640"/>
                    <a:pt x="244626" y="52862"/>
                    <a:pt x="242957" y="53196"/>
                  </a:cubicBezTo>
                  <a:lnTo>
                    <a:pt x="242957" y="4204"/>
                  </a:lnTo>
                  <a:cubicBezTo>
                    <a:pt x="244626" y="4204"/>
                    <a:pt x="246295" y="4093"/>
                    <a:pt x="247963" y="4093"/>
                  </a:cubicBezTo>
                  <a:close/>
                  <a:moveTo>
                    <a:pt x="101779" y="0"/>
                  </a:moveTo>
                  <a:lnTo>
                    <a:pt x="121134" y="0"/>
                  </a:lnTo>
                  <a:cubicBezTo>
                    <a:pt x="154171" y="0"/>
                    <a:pt x="180978" y="26773"/>
                    <a:pt x="180978" y="59656"/>
                  </a:cubicBezTo>
                  <a:lnTo>
                    <a:pt x="180978" y="78430"/>
                  </a:lnTo>
                  <a:cubicBezTo>
                    <a:pt x="183203" y="81541"/>
                    <a:pt x="184315" y="85318"/>
                    <a:pt x="184315" y="89095"/>
                  </a:cubicBezTo>
                  <a:lnTo>
                    <a:pt x="184315" y="102426"/>
                  </a:lnTo>
                  <a:cubicBezTo>
                    <a:pt x="184315" y="107869"/>
                    <a:pt x="181868" y="113090"/>
                    <a:pt x="177752" y="116534"/>
                  </a:cubicBezTo>
                  <a:cubicBezTo>
                    <a:pt x="176751" y="119867"/>
                    <a:pt x="175416" y="123311"/>
                    <a:pt x="173859" y="126643"/>
                  </a:cubicBezTo>
                  <a:cubicBezTo>
                    <a:pt x="170856" y="134753"/>
                    <a:pt x="166406" y="143085"/>
                    <a:pt x="161067" y="150861"/>
                  </a:cubicBezTo>
                  <a:cubicBezTo>
                    <a:pt x="158842" y="154083"/>
                    <a:pt x="155839" y="157860"/>
                    <a:pt x="152502" y="161748"/>
                  </a:cubicBezTo>
                  <a:cubicBezTo>
                    <a:pt x="155505" y="163192"/>
                    <a:pt x="158175" y="165192"/>
                    <a:pt x="160400" y="167747"/>
                  </a:cubicBezTo>
                  <a:lnTo>
                    <a:pt x="204115" y="176412"/>
                  </a:lnTo>
                  <a:cubicBezTo>
                    <a:pt x="215461" y="178745"/>
                    <a:pt x="223692" y="188743"/>
                    <a:pt x="223692" y="200407"/>
                  </a:cubicBezTo>
                  <a:lnTo>
                    <a:pt x="223692" y="358044"/>
                  </a:lnTo>
                  <a:cubicBezTo>
                    <a:pt x="223692" y="361710"/>
                    <a:pt x="222913" y="365154"/>
                    <a:pt x="221467" y="368265"/>
                  </a:cubicBezTo>
                  <a:lnTo>
                    <a:pt x="221467" y="385484"/>
                  </a:lnTo>
                  <a:cubicBezTo>
                    <a:pt x="221467" y="397259"/>
                    <a:pt x="211901" y="406813"/>
                    <a:pt x="200110" y="406813"/>
                  </a:cubicBezTo>
                  <a:cubicBezTo>
                    <a:pt x="195772" y="406813"/>
                    <a:pt x="191879" y="405591"/>
                    <a:pt x="188431" y="403369"/>
                  </a:cubicBezTo>
                  <a:lnTo>
                    <a:pt x="188431" y="566561"/>
                  </a:lnTo>
                  <a:cubicBezTo>
                    <a:pt x="188431" y="587668"/>
                    <a:pt x="171301" y="604887"/>
                    <a:pt x="150166" y="604887"/>
                  </a:cubicBezTo>
                  <a:cubicBezTo>
                    <a:pt x="129032" y="604887"/>
                    <a:pt x="111902" y="587668"/>
                    <a:pt x="111902" y="566561"/>
                  </a:cubicBezTo>
                  <a:cubicBezTo>
                    <a:pt x="111902" y="587668"/>
                    <a:pt x="94772" y="604887"/>
                    <a:pt x="73526" y="604887"/>
                  </a:cubicBezTo>
                  <a:cubicBezTo>
                    <a:pt x="52391" y="604887"/>
                    <a:pt x="35261" y="587668"/>
                    <a:pt x="35261" y="566561"/>
                  </a:cubicBezTo>
                  <a:lnTo>
                    <a:pt x="35261" y="403369"/>
                  </a:lnTo>
                  <a:cubicBezTo>
                    <a:pt x="31924" y="405591"/>
                    <a:pt x="27920" y="406813"/>
                    <a:pt x="23582" y="406813"/>
                  </a:cubicBezTo>
                  <a:cubicBezTo>
                    <a:pt x="11791" y="406813"/>
                    <a:pt x="2225" y="397259"/>
                    <a:pt x="2225" y="385484"/>
                  </a:cubicBezTo>
                  <a:lnTo>
                    <a:pt x="2225" y="368265"/>
                  </a:lnTo>
                  <a:cubicBezTo>
                    <a:pt x="779" y="365154"/>
                    <a:pt x="0" y="361710"/>
                    <a:pt x="0" y="358044"/>
                  </a:cubicBezTo>
                  <a:lnTo>
                    <a:pt x="0" y="200296"/>
                  </a:lnTo>
                  <a:cubicBezTo>
                    <a:pt x="0" y="188743"/>
                    <a:pt x="8231" y="178745"/>
                    <a:pt x="19577" y="176412"/>
                  </a:cubicBezTo>
                  <a:lnTo>
                    <a:pt x="62625" y="167747"/>
                  </a:lnTo>
                  <a:cubicBezTo>
                    <a:pt x="64850" y="165192"/>
                    <a:pt x="67519" y="163192"/>
                    <a:pt x="70522" y="161748"/>
                  </a:cubicBezTo>
                  <a:cubicBezTo>
                    <a:pt x="67074" y="157971"/>
                    <a:pt x="64182" y="154083"/>
                    <a:pt x="61957" y="150861"/>
                  </a:cubicBezTo>
                  <a:cubicBezTo>
                    <a:pt x="56618" y="143085"/>
                    <a:pt x="52169" y="134753"/>
                    <a:pt x="49054" y="126643"/>
                  </a:cubicBezTo>
                  <a:cubicBezTo>
                    <a:pt x="47497" y="123311"/>
                    <a:pt x="46273" y="119867"/>
                    <a:pt x="45161" y="116534"/>
                  </a:cubicBezTo>
                  <a:cubicBezTo>
                    <a:pt x="41045" y="113090"/>
                    <a:pt x="38598" y="107869"/>
                    <a:pt x="38598" y="102426"/>
                  </a:cubicBezTo>
                  <a:lnTo>
                    <a:pt x="38598" y="89095"/>
                  </a:lnTo>
                  <a:cubicBezTo>
                    <a:pt x="38598" y="85318"/>
                    <a:pt x="39822" y="81541"/>
                    <a:pt x="42047" y="78430"/>
                  </a:cubicBezTo>
                  <a:lnTo>
                    <a:pt x="42047" y="59656"/>
                  </a:lnTo>
                  <a:cubicBezTo>
                    <a:pt x="42047" y="26773"/>
                    <a:pt x="68854" y="0"/>
                    <a:pt x="101779" y="0"/>
                  </a:cubicBezTo>
                  <a:close/>
                </a:path>
              </a:pathLst>
            </a:custGeom>
            <a:solidFill>
              <a:schemeClr val="bg1"/>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1036" name="直接箭头连接符 1035"/>
          <p:cNvCxnSpPr/>
          <p:nvPr/>
        </p:nvCxnSpPr>
        <p:spPr>
          <a:xfrm>
            <a:off x="1463040" y="2681605"/>
            <a:ext cx="0" cy="63500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077" name="iśļîďe"/>
          <p:cNvGrpSpPr/>
          <p:nvPr/>
        </p:nvGrpSpPr>
        <p:grpSpPr>
          <a:xfrm>
            <a:off x="3249930" y="2057400"/>
            <a:ext cx="571500" cy="571500"/>
            <a:chOff x="4333345" y="2743200"/>
            <a:chExt cx="762000" cy="762000"/>
          </a:xfrm>
        </p:grpSpPr>
        <p:sp>
          <p:nvSpPr>
            <p:cNvPr id="1044" name="ïšľiḋé"/>
            <p:cNvSpPr/>
            <p:nvPr/>
          </p:nvSpPr>
          <p:spPr>
            <a:xfrm>
              <a:off x="4333345" y="2743200"/>
              <a:ext cx="762000" cy="762000"/>
            </a:xfrm>
            <a:prstGeom prst="ellipse">
              <a:avLst/>
            </a:prstGeom>
            <a:solidFill>
              <a:srgbClr val="258C8B"/>
            </a:solidFill>
            <a:ln w="28575">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074" name="îṣliḓe"/>
            <p:cNvSpPr/>
            <p:nvPr/>
          </p:nvSpPr>
          <p:spPr>
            <a:xfrm>
              <a:off x="4497943" y="2904565"/>
              <a:ext cx="432804" cy="439270"/>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chemeClr val="bg1"/>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1043" name="直接箭头连接符 1042"/>
          <p:cNvCxnSpPr/>
          <p:nvPr/>
        </p:nvCxnSpPr>
        <p:spPr>
          <a:xfrm>
            <a:off x="3535680" y="2681605"/>
            <a:ext cx="0" cy="63500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078" name="îSḻiḑè"/>
          <p:cNvGrpSpPr/>
          <p:nvPr/>
        </p:nvGrpSpPr>
        <p:grpSpPr>
          <a:xfrm>
            <a:off x="5322570" y="2057400"/>
            <a:ext cx="571500" cy="571500"/>
            <a:chOff x="7096653" y="2743200"/>
            <a:chExt cx="762000" cy="762000"/>
          </a:xfrm>
        </p:grpSpPr>
        <p:sp>
          <p:nvSpPr>
            <p:cNvPr id="1052" name="îṧľîde"/>
            <p:cNvSpPr/>
            <p:nvPr/>
          </p:nvSpPr>
          <p:spPr>
            <a:xfrm>
              <a:off x="7096653" y="2743200"/>
              <a:ext cx="762000" cy="762000"/>
            </a:xfrm>
            <a:prstGeom prst="ellipse">
              <a:avLst/>
            </a:prstGeom>
            <a:solidFill>
              <a:schemeClr val="bg2">
                <a:lumMod val="25000"/>
              </a:schemeClr>
            </a:solidFill>
            <a:ln w="28575">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073" name="îṥḻïďe"/>
            <p:cNvSpPr/>
            <p:nvPr/>
          </p:nvSpPr>
          <p:spPr>
            <a:xfrm>
              <a:off x="7279157" y="2904565"/>
              <a:ext cx="396992" cy="439270"/>
            </a:xfrm>
            <a:custGeom>
              <a:avLst/>
              <a:gdLst>
                <a:gd name="connsiteX0" fmla="*/ 481589 w 546670"/>
                <a:gd name="connsiteY0" fmla="*/ 391913 h 604887"/>
                <a:gd name="connsiteX1" fmla="*/ 451551 w 546670"/>
                <a:gd name="connsiteY1" fmla="*/ 406688 h 604887"/>
                <a:gd name="connsiteX2" fmla="*/ 375678 w 546670"/>
                <a:gd name="connsiteY2" fmla="*/ 429906 h 604887"/>
                <a:gd name="connsiteX3" fmla="*/ 352427 w 546670"/>
                <a:gd name="connsiteY3" fmla="*/ 505670 h 604887"/>
                <a:gd name="connsiteX4" fmla="*/ 337631 w 546670"/>
                <a:gd name="connsiteY4" fmla="*/ 535554 h 604887"/>
                <a:gd name="connsiteX5" fmla="*/ 481589 w 546670"/>
                <a:gd name="connsiteY5" fmla="*/ 391913 h 604887"/>
                <a:gd name="connsiteX6" fmla="*/ 384133 w 546670"/>
                <a:gd name="connsiteY6" fmla="*/ 226609 h 604887"/>
                <a:gd name="connsiteX7" fmla="*/ 388361 w 546670"/>
                <a:gd name="connsiteY7" fmla="*/ 302373 h 604887"/>
                <a:gd name="connsiteX8" fmla="*/ 384133 w 546670"/>
                <a:gd name="connsiteY8" fmla="*/ 378137 h 604887"/>
                <a:gd name="connsiteX9" fmla="*/ 432639 w 546670"/>
                <a:gd name="connsiteY9" fmla="*/ 362029 h 604887"/>
                <a:gd name="connsiteX10" fmla="*/ 498165 w 546670"/>
                <a:gd name="connsiteY10" fmla="*/ 302373 h 604887"/>
                <a:gd name="connsiteX11" fmla="*/ 432639 w 546670"/>
                <a:gd name="connsiteY11" fmla="*/ 242717 h 604887"/>
                <a:gd name="connsiteX12" fmla="*/ 384133 w 546670"/>
                <a:gd name="connsiteY12" fmla="*/ 226609 h 604887"/>
                <a:gd name="connsiteX13" fmla="*/ 135706 w 546670"/>
                <a:gd name="connsiteY13" fmla="*/ 175523 h 604887"/>
                <a:gd name="connsiteX14" fmla="*/ 126473 w 546670"/>
                <a:gd name="connsiteY14" fmla="*/ 178856 h 604887"/>
                <a:gd name="connsiteX15" fmla="*/ 123248 w 546670"/>
                <a:gd name="connsiteY15" fmla="*/ 182633 h 604887"/>
                <a:gd name="connsiteX16" fmla="*/ 123248 w 546670"/>
                <a:gd name="connsiteY16" fmla="*/ 192075 h 604887"/>
                <a:gd name="connsiteX17" fmla="*/ 121801 w 546670"/>
                <a:gd name="connsiteY17" fmla="*/ 193075 h 604887"/>
                <a:gd name="connsiteX18" fmla="*/ 120912 w 546670"/>
                <a:gd name="connsiteY18" fmla="*/ 196075 h 604887"/>
                <a:gd name="connsiteX19" fmla="*/ 122914 w 546670"/>
                <a:gd name="connsiteY19" fmla="*/ 216404 h 604887"/>
                <a:gd name="connsiteX20" fmla="*/ 125695 w 546670"/>
                <a:gd name="connsiteY20" fmla="*/ 219737 h 604887"/>
                <a:gd name="connsiteX21" fmla="*/ 126807 w 546670"/>
                <a:gd name="connsiteY21" fmla="*/ 219848 h 604887"/>
                <a:gd name="connsiteX22" fmla="*/ 129810 w 546670"/>
                <a:gd name="connsiteY22" fmla="*/ 218293 h 604887"/>
                <a:gd name="connsiteX23" fmla="*/ 140600 w 546670"/>
                <a:gd name="connsiteY23" fmla="*/ 204073 h 604887"/>
                <a:gd name="connsiteX24" fmla="*/ 141379 w 546670"/>
                <a:gd name="connsiteY24" fmla="*/ 201740 h 604887"/>
                <a:gd name="connsiteX25" fmla="*/ 141379 w 546670"/>
                <a:gd name="connsiteY25" fmla="*/ 178856 h 604887"/>
                <a:gd name="connsiteX26" fmla="*/ 139488 w 546670"/>
                <a:gd name="connsiteY26" fmla="*/ 175634 h 604887"/>
                <a:gd name="connsiteX27" fmla="*/ 135706 w 546670"/>
                <a:gd name="connsiteY27" fmla="*/ 175523 h 604887"/>
                <a:gd name="connsiteX28" fmla="*/ 87208 w 546670"/>
                <a:gd name="connsiteY28" fmla="*/ 175523 h 604887"/>
                <a:gd name="connsiteX29" fmla="*/ 83537 w 546670"/>
                <a:gd name="connsiteY29" fmla="*/ 175634 h 604887"/>
                <a:gd name="connsiteX30" fmla="*/ 81646 w 546670"/>
                <a:gd name="connsiteY30" fmla="*/ 178856 h 604887"/>
                <a:gd name="connsiteX31" fmla="*/ 81646 w 546670"/>
                <a:gd name="connsiteY31" fmla="*/ 201740 h 604887"/>
                <a:gd name="connsiteX32" fmla="*/ 82425 w 546670"/>
                <a:gd name="connsiteY32" fmla="*/ 204073 h 604887"/>
                <a:gd name="connsiteX33" fmla="*/ 93103 w 546670"/>
                <a:gd name="connsiteY33" fmla="*/ 218293 h 604887"/>
                <a:gd name="connsiteX34" fmla="*/ 96218 w 546670"/>
                <a:gd name="connsiteY34" fmla="*/ 219848 h 604887"/>
                <a:gd name="connsiteX35" fmla="*/ 97219 w 546670"/>
                <a:gd name="connsiteY35" fmla="*/ 219737 h 604887"/>
                <a:gd name="connsiteX36" fmla="*/ 100000 w 546670"/>
                <a:gd name="connsiteY36" fmla="*/ 216404 h 604887"/>
                <a:gd name="connsiteX37" fmla="*/ 102113 w 546670"/>
                <a:gd name="connsiteY37" fmla="*/ 196075 h 604887"/>
                <a:gd name="connsiteX38" fmla="*/ 101112 w 546670"/>
                <a:gd name="connsiteY38" fmla="*/ 193075 h 604887"/>
                <a:gd name="connsiteX39" fmla="*/ 99666 w 546670"/>
                <a:gd name="connsiteY39" fmla="*/ 192075 h 604887"/>
                <a:gd name="connsiteX40" fmla="*/ 99666 w 546670"/>
                <a:gd name="connsiteY40" fmla="*/ 182633 h 604887"/>
                <a:gd name="connsiteX41" fmla="*/ 96551 w 546670"/>
                <a:gd name="connsiteY41" fmla="*/ 178856 h 604887"/>
                <a:gd name="connsiteX42" fmla="*/ 87208 w 546670"/>
                <a:gd name="connsiteY42" fmla="*/ 175523 h 604887"/>
                <a:gd name="connsiteX43" fmla="*/ 93214 w 546670"/>
                <a:gd name="connsiteY43" fmla="*/ 72653 h 604887"/>
                <a:gd name="connsiteX44" fmla="*/ 66629 w 546670"/>
                <a:gd name="connsiteY44" fmla="*/ 79652 h 604887"/>
                <a:gd name="connsiteX45" fmla="*/ 64516 w 546670"/>
                <a:gd name="connsiteY45" fmla="*/ 83096 h 604887"/>
                <a:gd name="connsiteX46" fmla="*/ 64516 w 546670"/>
                <a:gd name="connsiteY46" fmla="*/ 89872 h 604887"/>
                <a:gd name="connsiteX47" fmla="*/ 62959 w 546670"/>
                <a:gd name="connsiteY47" fmla="*/ 89872 h 604887"/>
                <a:gd name="connsiteX48" fmla="*/ 59065 w 546670"/>
                <a:gd name="connsiteY48" fmla="*/ 93761 h 604887"/>
                <a:gd name="connsiteX49" fmla="*/ 59065 w 546670"/>
                <a:gd name="connsiteY49" fmla="*/ 99982 h 604887"/>
                <a:gd name="connsiteX50" fmla="*/ 60845 w 546670"/>
                <a:gd name="connsiteY50" fmla="*/ 103203 h 604887"/>
                <a:gd name="connsiteX51" fmla="*/ 64516 w 546670"/>
                <a:gd name="connsiteY51" fmla="*/ 105647 h 604887"/>
                <a:gd name="connsiteX52" fmla="*/ 64738 w 546670"/>
                <a:gd name="connsiteY52" fmla="*/ 107202 h 604887"/>
                <a:gd name="connsiteX53" fmla="*/ 78531 w 546670"/>
                <a:gd name="connsiteY53" fmla="*/ 138974 h 604887"/>
                <a:gd name="connsiteX54" fmla="*/ 101223 w 546670"/>
                <a:gd name="connsiteY54" fmla="*/ 158526 h 604887"/>
                <a:gd name="connsiteX55" fmla="*/ 121801 w 546670"/>
                <a:gd name="connsiteY55" fmla="*/ 158526 h 604887"/>
                <a:gd name="connsiteX56" fmla="*/ 144493 w 546670"/>
                <a:gd name="connsiteY56" fmla="*/ 138974 h 604887"/>
                <a:gd name="connsiteX57" fmla="*/ 158175 w 546670"/>
                <a:gd name="connsiteY57" fmla="*/ 107202 h 604887"/>
                <a:gd name="connsiteX58" fmla="*/ 158398 w 546670"/>
                <a:gd name="connsiteY58" fmla="*/ 105647 h 604887"/>
                <a:gd name="connsiteX59" fmla="*/ 162179 w 546670"/>
                <a:gd name="connsiteY59" fmla="*/ 103203 h 604887"/>
                <a:gd name="connsiteX60" fmla="*/ 163848 w 546670"/>
                <a:gd name="connsiteY60" fmla="*/ 100093 h 604887"/>
                <a:gd name="connsiteX61" fmla="*/ 163848 w 546670"/>
                <a:gd name="connsiteY61" fmla="*/ 93761 h 604887"/>
                <a:gd name="connsiteX62" fmla="*/ 160066 w 546670"/>
                <a:gd name="connsiteY62" fmla="*/ 89872 h 604887"/>
                <a:gd name="connsiteX63" fmla="*/ 157953 w 546670"/>
                <a:gd name="connsiteY63" fmla="*/ 89872 h 604887"/>
                <a:gd name="connsiteX64" fmla="*/ 156729 w 546670"/>
                <a:gd name="connsiteY64" fmla="*/ 88650 h 604887"/>
                <a:gd name="connsiteX65" fmla="*/ 153058 w 546670"/>
                <a:gd name="connsiteY65" fmla="*/ 88317 h 604887"/>
                <a:gd name="connsiteX66" fmla="*/ 137930 w 546670"/>
                <a:gd name="connsiteY66" fmla="*/ 91761 h 604887"/>
                <a:gd name="connsiteX67" fmla="*/ 114460 w 546670"/>
                <a:gd name="connsiteY67" fmla="*/ 81207 h 604887"/>
                <a:gd name="connsiteX68" fmla="*/ 93214 w 546670"/>
                <a:gd name="connsiteY68" fmla="*/ 72653 h 604887"/>
                <a:gd name="connsiteX69" fmla="*/ 337631 w 546670"/>
                <a:gd name="connsiteY69" fmla="*/ 69193 h 604887"/>
                <a:gd name="connsiteX70" fmla="*/ 352427 w 546670"/>
                <a:gd name="connsiteY70" fmla="*/ 99187 h 604887"/>
                <a:gd name="connsiteX71" fmla="*/ 375678 w 546670"/>
                <a:gd name="connsiteY71" fmla="*/ 174952 h 604887"/>
                <a:gd name="connsiteX72" fmla="*/ 451551 w 546670"/>
                <a:gd name="connsiteY72" fmla="*/ 198059 h 604887"/>
                <a:gd name="connsiteX73" fmla="*/ 481589 w 546670"/>
                <a:gd name="connsiteY73" fmla="*/ 212945 h 604887"/>
                <a:gd name="connsiteX74" fmla="*/ 337631 w 546670"/>
                <a:gd name="connsiteY74" fmla="*/ 69193 h 604887"/>
                <a:gd name="connsiteX75" fmla="*/ 247963 w 546670"/>
                <a:gd name="connsiteY75" fmla="*/ 4093 h 604887"/>
                <a:gd name="connsiteX76" fmla="*/ 546670 w 546670"/>
                <a:gd name="connsiteY76" fmla="*/ 302373 h 604887"/>
                <a:gd name="connsiteX77" fmla="*/ 247963 w 546670"/>
                <a:gd name="connsiteY77" fmla="*/ 600653 h 604887"/>
                <a:gd name="connsiteX78" fmla="*/ 242957 w 546670"/>
                <a:gd name="connsiteY78" fmla="*/ 600653 h 604887"/>
                <a:gd name="connsiteX79" fmla="*/ 242957 w 546670"/>
                <a:gd name="connsiteY79" fmla="*/ 551662 h 604887"/>
                <a:gd name="connsiteX80" fmla="*/ 247963 w 546670"/>
                <a:gd name="connsiteY80" fmla="*/ 552217 h 604887"/>
                <a:gd name="connsiteX81" fmla="*/ 307705 w 546670"/>
                <a:gd name="connsiteY81" fmla="*/ 486674 h 604887"/>
                <a:gd name="connsiteX82" fmla="*/ 323836 w 546670"/>
                <a:gd name="connsiteY82" fmla="*/ 438238 h 604887"/>
                <a:gd name="connsiteX83" fmla="*/ 247963 w 546670"/>
                <a:gd name="connsiteY83" fmla="*/ 442570 h 604887"/>
                <a:gd name="connsiteX84" fmla="*/ 242957 w 546670"/>
                <a:gd name="connsiteY84" fmla="*/ 442570 h 604887"/>
                <a:gd name="connsiteX85" fmla="*/ 242957 w 546670"/>
                <a:gd name="connsiteY85" fmla="*/ 394024 h 604887"/>
                <a:gd name="connsiteX86" fmla="*/ 247963 w 546670"/>
                <a:gd name="connsiteY86" fmla="*/ 394135 h 604887"/>
                <a:gd name="connsiteX87" fmla="*/ 333848 w 546670"/>
                <a:gd name="connsiteY87" fmla="*/ 388136 h 604887"/>
                <a:gd name="connsiteX88" fmla="*/ 339856 w 546670"/>
                <a:gd name="connsiteY88" fmla="*/ 302373 h 604887"/>
                <a:gd name="connsiteX89" fmla="*/ 333848 w 546670"/>
                <a:gd name="connsiteY89" fmla="*/ 216722 h 604887"/>
                <a:gd name="connsiteX90" fmla="*/ 247963 w 546670"/>
                <a:gd name="connsiteY90" fmla="*/ 210723 h 604887"/>
                <a:gd name="connsiteX91" fmla="*/ 242957 w 546670"/>
                <a:gd name="connsiteY91" fmla="*/ 210723 h 604887"/>
                <a:gd name="connsiteX92" fmla="*/ 242957 w 546670"/>
                <a:gd name="connsiteY92" fmla="*/ 162287 h 604887"/>
                <a:gd name="connsiteX93" fmla="*/ 247963 w 546670"/>
                <a:gd name="connsiteY93" fmla="*/ 162176 h 604887"/>
                <a:gd name="connsiteX94" fmla="*/ 323836 w 546670"/>
                <a:gd name="connsiteY94" fmla="*/ 166509 h 604887"/>
                <a:gd name="connsiteX95" fmla="*/ 307705 w 546670"/>
                <a:gd name="connsiteY95" fmla="*/ 118073 h 604887"/>
                <a:gd name="connsiteX96" fmla="*/ 247963 w 546670"/>
                <a:gd name="connsiteY96" fmla="*/ 52640 h 604887"/>
                <a:gd name="connsiteX97" fmla="*/ 242957 w 546670"/>
                <a:gd name="connsiteY97" fmla="*/ 53196 h 604887"/>
                <a:gd name="connsiteX98" fmla="*/ 242957 w 546670"/>
                <a:gd name="connsiteY98" fmla="*/ 4204 h 604887"/>
                <a:gd name="connsiteX99" fmla="*/ 247963 w 546670"/>
                <a:gd name="connsiteY99" fmla="*/ 4093 h 604887"/>
                <a:gd name="connsiteX100" fmla="*/ 101779 w 546670"/>
                <a:gd name="connsiteY100" fmla="*/ 0 h 604887"/>
                <a:gd name="connsiteX101" fmla="*/ 121134 w 546670"/>
                <a:gd name="connsiteY101" fmla="*/ 0 h 604887"/>
                <a:gd name="connsiteX102" fmla="*/ 180978 w 546670"/>
                <a:gd name="connsiteY102" fmla="*/ 59656 h 604887"/>
                <a:gd name="connsiteX103" fmla="*/ 180978 w 546670"/>
                <a:gd name="connsiteY103" fmla="*/ 78430 h 604887"/>
                <a:gd name="connsiteX104" fmla="*/ 184315 w 546670"/>
                <a:gd name="connsiteY104" fmla="*/ 89095 h 604887"/>
                <a:gd name="connsiteX105" fmla="*/ 184315 w 546670"/>
                <a:gd name="connsiteY105" fmla="*/ 102426 h 604887"/>
                <a:gd name="connsiteX106" fmla="*/ 177752 w 546670"/>
                <a:gd name="connsiteY106" fmla="*/ 116534 h 604887"/>
                <a:gd name="connsiteX107" fmla="*/ 173859 w 546670"/>
                <a:gd name="connsiteY107" fmla="*/ 126643 h 604887"/>
                <a:gd name="connsiteX108" fmla="*/ 161067 w 546670"/>
                <a:gd name="connsiteY108" fmla="*/ 150861 h 604887"/>
                <a:gd name="connsiteX109" fmla="*/ 152502 w 546670"/>
                <a:gd name="connsiteY109" fmla="*/ 161748 h 604887"/>
                <a:gd name="connsiteX110" fmla="*/ 160400 w 546670"/>
                <a:gd name="connsiteY110" fmla="*/ 167747 h 604887"/>
                <a:gd name="connsiteX111" fmla="*/ 204115 w 546670"/>
                <a:gd name="connsiteY111" fmla="*/ 176412 h 604887"/>
                <a:gd name="connsiteX112" fmla="*/ 223692 w 546670"/>
                <a:gd name="connsiteY112" fmla="*/ 200407 h 604887"/>
                <a:gd name="connsiteX113" fmla="*/ 223692 w 546670"/>
                <a:gd name="connsiteY113" fmla="*/ 358044 h 604887"/>
                <a:gd name="connsiteX114" fmla="*/ 221467 w 546670"/>
                <a:gd name="connsiteY114" fmla="*/ 368265 h 604887"/>
                <a:gd name="connsiteX115" fmla="*/ 221467 w 546670"/>
                <a:gd name="connsiteY115" fmla="*/ 385484 h 604887"/>
                <a:gd name="connsiteX116" fmla="*/ 200110 w 546670"/>
                <a:gd name="connsiteY116" fmla="*/ 406813 h 604887"/>
                <a:gd name="connsiteX117" fmla="*/ 188431 w 546670"/>
                <a:gd name="connsiteY117" fmla="*/ 403369 h 604887"/>
                <a:gd name="connsiteX118" fmla="*/ 188431 w 546670"/>
                <a:gd name="connsiteY118" fmla="*/ 566561 h 604887"/>
                <a:gd name="connsiteX119" fmla="*/ 150166 w 546670"/>
                <a:gd name="connsiteY119" fmla="*/ 604887 h 604887"/>
                <a:gd name="connsiteX120" fmla="*/ 111902 w 546670"/>
                <a:gd name="connsiteY120" fmla="*/ 566561 h 604887"/>
                <a:gd name="connsiteX121" fmla="*/ 73526 w 546670"/>
                <a:gd name="connsiteY121" fmla="*/ 604887 h 604887"/>
                <a:gd name="connsiteX122" fmla="*/ 35261 w 546670"/>
                <a:gd name="connsiteY122" fmla="*/ 566561 h 604887"/>
                <a:gd name="connsiteX123" fmla="*/ 35261 w 546670"/>
                <a:gd name="connsiteY123" fmla="*/ 403369 h 604887"/>
                <a:gd name="connsiteX124" fmla="*/ 23582 w 546670"/>
                <a:gd name="connsiteY124" fmla="*/ 406813 h 604887"/>
                <a:gd name="connsiteX125" fmla="*/ 2225 w 546670"/>
                <a:gd name="connsiteY125" fmla="*/ 385484 h 604887"/>
                <a:gd name="connsiteX126" fmla="*/ 2225 w 546670"/>
                <a:gd name="connsiteY126" fmla="*/ 368265 h 604887"/>
                <a:gd name="connsiteX127" fmla="*/ 0 w 546670"/>
                <a:gd name="connsiteY127" fmla="*/ 358044 h 604887"/>
                <a:gd name="connsiteX128" fmla="*/ 0 w 546670"/>
                <a:gd name="connsiteY128" fmla="*/ 200296 h 604887"/>
                <a:gd name="connsiteX129" fmla="*/ 19577 w 546670"/>
                <a:gd name="connsiteY129" fmla="*/ 176412 h 604887"/>
                <a:gd name="connsiteX130" fmla="*/ 62625 w 546670"/>
                <a:gd name="connsiteY130" fmla="*/ 167747 h 604887"/>
                <a:gd name="connsiteX131" fmla="*/ 70522 w 546670"/>
                <a:gd name="connsiteY131" fmla="*/ 161748 h 604887"/>
                <a:gd name="connsiteX132" fmla="*/ 61957 w 546670"/>
                <a:gd name="connsiteY132" fmla="*/ 150861 h 604887"/>
                <a:gd name="connsiteX133" fmla="*/ 49054 w 546670"/>
                <a:gd name="connsiteY133" fmla="*/ 126643 h 604887"/>
                <a:gd name="connsiteX134" fmla="*/ 45161 w 546670"/>
                <a:gd name="connsiteY134" fmla="*/ 116534 h 604887"/>
                <a:gd name="connsiteX135" fmla="*/ 38598 w 546670"/>
                <a:gd name="connsiteY135" fmla="*/ 102426 h 604887"/>
                <a:gd name="connsiteX136" fmla="*/ 38598 w 546670"/>
                <a:gd name="connsiteY136" fmla="*/ 89095 h 604887"/>
                <a:gd name="connsiteX137" fmla="*/ 42047 w 546670"/>
                <a:gd name="connsiteY137" fmla="*/ 78430 h 604887"/>
                <a:gd name="connsiteX138" fmla="*/ 42047 w 546670"/>
                <a:gd name="connsiteY138" fmla="*/ 59656 h 604887"/>
                <a:gd name="connsiteX139" fmla="*/ 101779 w 546670"/>
                <a:gd name="connsiteY139"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46670" h="604887">
                  <a:moveTo>
                    <a:pt x="481589" y="391913"/>
                  </a:moveTo>
                  <a:cubicBezTo>
                    <a:pt x="472466" y="397134"/>
                    <a:pt x="462454" y="402133"/>
                    <a:pt x="451551" y="406688"/>
                  </a:cubicBezTo>
                  <a:cubicBezTo>
                    <a:pt x="428967" y="416242"/>
                    <a:pt x="403269" y="424018"/>
                    <a:pt x="375678" y="429906"/>
                  </a:cubicBezTo>
                  <a:cubicBezTo>
                    <a:pt x="369782" y="457457"/>
                    <a:pt x="361995" y="483008"/>
                    <a:pt x="352427" y="505670"/>
                  </a:cubicBezTo>
                  <a:cubicBezTo>
                    <a:pt x="347866" y="516446"/>
                    <a:pt x="342860" y="526444"/>
                    <a:pt x="337631" y="535554"/>
                  </a:cubicBezTo>
                  <a:cubicBezTo>
                    <a:pt x="403602" y="510225"/>
                    <a:pt x="456112" y="457790"/>
                    <a:pt x="481589" y="391913"/>
                  </a:cubicBezTo>
                  <a:close/>
                  <a:moveTo>
                    <a:pt x="384133" y="226609"/>
                  </a:moveTo>
                  <a:cubicBezTo>
                    <a:pt x="386915" y="251049"/>
                    <a:pt x="388361" y="276489"/>
                    <a:pt x="388361" y="302373"/>
                  </a:cubicBezTo>
                  <a:cubicBezTo>
                    <a:pt x="388361" y="328369"/>
                    <a:pt x="386915" y="353697"/>
                    <a:pt x="384133" y="378137"/>
                  </a:cubicBezTo>
                  <a:cubicBezTo>
                    <a:pt x="401600" y="373694"/>
                    <a:pt x="417842" y="368250"/>
                    <a:pt x="432639" y="362029"/>
                  </a:cubicBezTo>
                  <a:cubicBezTo>
                    <a:pt x="473690" y="344699"/>
                    <a:pt x="498165" y="322370"/>
                    <a:pt x="498165" y="302373"/>
                  </a:cubicBezTo>
                  <a:cubicBezTo>
                    <a:pt x="498165" y="282377"/>
                    <a:pt x="473690" y="260047"/>
                    <a:pt x="432639" y="242717"/>
                  </a:cubicBezTo>
                  <a:cubicBezTo>
                    <a:pt x="417842" y="236496"/>
                    <a:pt x="401600" y="231164"/>
                    <a:pt x="384133" y="226609"/>
                  </a:cubicBezTo>
                  <a:close/>
                  <a:moveTo>
                    <a:pt x="135706" y="175523"/>
                  </a:moveTo>
                  <a:cubicBezTo>
                    <a:pt x="132591" y="177189"/>
                    <a:pt x="129477" y="178300"/>
                    <a:pt x="126473" y="178856"/>
                  </a:cubicBezTo>
                  <a:cubicBezTo>
                    <a:pt x="124582" y="179189"/>
                    <a:pt x="123248" y="180744"/>
                    <a:pt x="123248" y="182633"/>
                  </a:cubicBezTo>
                  <a:lnTo>
                    <a:pt x="123248" y="192075"/>
                  </a:lnTo>
                  <a:cubicBezTo>
                    <a:pt x="122691" y="192298"/>
                    <a:pt x="122246" y="192631"/>
                    <a:pt x="121801" y="193075"/>
                  </a:cubicBezTo>
                  <a:cubicBezTo>
                    <a:pt x="121134" y="193964"/>
                    <a:pt x="120689" y="194964"/>
                    <a:pt x="120912" y="196075"/>
                  </a:cubicBezTo>
                  <a:lnTo>
                    <a:pt x="122914" y="216404"/>
                  </a:lnTo>
                  <a:cubicBezTo>
                    <a:pt x="123136" y="217960"/>
                    <a:pt x="124249" y="219293"/>
                    <a:pt x="125695" y="219737"/>
                  </a:cubicBezTo>
                  <a:cubicBezTo>
                    <a:pt x="126028" y="219737"/>
                    <a:pt x="126473" y="219848"/>
                    <a:pt x="126807" y="219848"/>
                  </a:cubicBezTo>
                  <a:cubicBezTo>
                    <a:pt x="127919" y="219848"/>
                    <a:pt x="129032" y="219293"/>
                    <a:pt x="129810" y="218293"/>
                  </a:cubicBezTo>
                  <a:lnTo>
                    <a:pt x="140600" y="204073"/>
                  </a:lnTo>
                  <a:cubicBezTo>
                    <a:pt x="141045" y="203407"/>
                    <a:pt x="141379" y="202629"/>
                    <a:pt x="141379" y="201740"/>
                  </a:cubicBezTo>
                  <a:lnTo>
                    <a:pt x="141379" y="178856"/>
                  </a:lnTo>
                  <a:cubicBezTo>
                    <a:pt x="141379" y="177523"/>
                    <a:pt x="140600" y="176301"/>
                    <a:pt x="139488" y="175634"/>
                  </a:cubicBezTo>
                  <a:cubicBezTo>
                    <a:pt x="138375" y="174968"/>
                    <a:pt x="136929" y="174856"/>
                    <a:pt x="135706" y="175523"/>
                  </a:cubicBezTo>
                  <a:close/>
                  <a:moveTo>
                    <a:pt x="87208" y="175523"/>
                  </a:moveTo>
                  <a:cubicBezTo>
                    <a:pt x="86095" y="174856"/>
                    <a:pt x="84649" y="174968"/>
                    <a:pt x="83537" y="175634"/>
                  </a:cubicBezTo>
                  <a:cubicBezTo>
                    <a:pt x="82313" y="176301"/>
                    <a:pt x="81646" y="177523"/>
                    <a:pt x="81646" y="178856"/>
                  </a:cubicBezTo>
                  <a:lnTo>
                    <a:pt x="81646" y="201740"/>
                  </a:lnTo>
                  <a:cubicBezTo>
                    <a:pt x="81646" y="202629"/>
                    <a:pt x="81868" y="203407"/>
                    <a:pt x="82425" y="204073"/>
                  </a:cubicBezTo>
                  <a:lnTo>
                    <a:pt x="93103" y="218293"/>
                  </a:lnTo>
                  <a:cubicBezTo>
                    <a:pt x="93882" y="219293"/>
                    <a:pt x="94994" y="219848"/>
                    <a:pt x="96218" y="219848"/>
                  </a:cubicBezTo>
                  <a:cubicBezTo>
                    <a:pt x="96551" y="219848"/>
                    <a:pt x="96885" y="219848"/>
                    <a:pt x="97219" y="219737"/>
                  </a:cubicBezTo>
                  <a:cubicBezTo>
                    <a:pt x="98776" y="219293"/>
                    <a:pt x="99888" y="217960"/>
                    <a:pt x="100000" y="216404"/>
                  </a:cubicBezTo>
                  <a:lnTo>
                    <a:pt x="102113" y="196075"/>
                  </a:lnTo>
                  <a:cubicBezTo>
                    <a:pt x="102224" y="194964"/>
                    <a:pt x="101891" y="193964"/>
                    <a:pt x="101112" y="193075"/>
                  </a:cubicBezTo>
                  <a:cubicBezTo>
                    <a:pt x="100778" y="192631"/>
                    <a:pt x="100222" y="192298"/>
                    <a:pt x="99666" y="192075"/>
                  </a:cubicBezTo>
                  <a:lnTo>
                    <a:pt x="99666" y="182633"/>
                  </a:lnTo>
                  <a:cubicBezTo>
                    <a:pt x="99666" y="180744"/>
                    <a:pt x="98331" y="179189"/>
                    <a:pt x="96551" y="178856"/>
                  </a:cubicBezTo>
                  <a:cubicBezTo>
                    <a:pt x="93548" y="178300"/>
                    <a:pt x="90433" y="177189"/>
                    <a:pt x="87208" y="175523"/>
                  </a:cubicBezTo>
                  <a:close/>
                  <a:moveTo>
                    <a:pt x="93214" y="72653"/>
                  </a:moveTo>
                  <a:cubicBezTo>
                    <a:pt x="82313" y="72653"/>
                    <a:pt x="71857" y="77097"/>
                    <a:pt x="66629" y="79652"/>
                  </a:cubicBezTo>
                  <a:cubicBezTo>
                    <a:pt x="65294" y="80319"/>
                    <a:pt x="64516" y="81652"/>
                    <a:pt x="64516" y="83096"/>
                  </a:cubicBezTo>
                  <a:lnTo>
                    <a:pt x="64516" y="89872"/>
                  </a:lnTo>
                  <a:lnTo>
                    <a:pt x="62959" y="89872"/>
                  </a:lnTo>
                  <a:cubicBezTo>
                    <a:pt x="60845" y="89872"/>
                    <a:pt x="59065" y="91650"/>
                    <a:pt x="59065" y="93761"/>
                  </a:cubicBezTo>
                  <a:lnTo>
                    <a:pt x="59065" y="99982"/>
                  </a:lnTo>
                  <a:cubicBezTo>
                    <a:pt x="59065" y="101315"/>
                    <a:pt x="59733" y="102537"/>
                    <a:pt x="60845" y="103203"/>
                  </a:cubicBezTo>
                  <a:lnTo>
                    <a:pt x="64516" y="105647"/>
                  </a:lnTo>
                  <a:lnTo>
                    <a:pt x="64738" y="107202"/>
                  </a:lnTo>
                  <a:cubicBezTo>
                    <a:pt x="65962" y="116423"/>
                    <a:pt x="71079" y="128199"/>
                    <a:pt x="78531" y="138974"/>
                  </a:cubicBezTo>
                  <a:cubicBezTo>
                    <a:pt x="87875" y="152527"/>
                    <a:pt x="96663" y="158526"/>
                    <a:pt x="101223" y="158526"/>
                  </a:cubicBezTo>
                  <a:lnTo>
                    <a:pt x="121801" y="158526"/>
                  </a:lnTo>
                  <a:cubicBezTo>
                    <a:pt x="126362" y="158526"/>
                    <a:pt x="135150" y="152527"/>
                    <a:pt x="144493" y="138974"/>
                  </a:cubicBezTo>
                  <a:cubicBezTo>
                    <a:pt x="151835" y="128199"/>
                    <a:pt x="156951" y="116423"/>
                    <a:pt x="158175" y="107202"/>
                  </a:cubicBezTo>
                  <a:lnTo>
                    <a:pt x="158398" y="105647"/>
                  </a:lnTo>
                  <a:lnTo>
                    <a:pt x="162179" y="103203"/>
                  </a:lnTo>
                  <a:cubicBezTo>
                    <a:pt x="163181" y="102537"/>
                    <a:pt x="163848" y="101315"/>
                    <a:pt x="163848" y="100093"/>
                  </a:cubicBezTo>
                  <a:lnTo>
                    <a:pt x="163848" y="93761"/>
                  </a:lnTo>
                  <a:cubicBezTo>
                    <a:pt x="163848" y="91650"/>
                    <a:pt x="162179" y="89872"/>
                    <a:pt x="160066" y="89872"/>
                  </a:cubicBezTo>
                  <a:lnTo>
                    <a:pt x="157953" y="89872"/>
                  </a:lnTo>
                  <a:cubicBezTo>
                    <a:pt x="157619" y="89428"/>
                    <a:pt x="157285" y="88984"/>
                    <a:pt x="156729" y="88650"/>
                  </a:cubicBezTo>
                  <a:cubicBezTo>
                    <a:pt x="155617" y="87984"/>
                    <a:pt x="154282" y="87873"/>
                    <a:pt x="153058" y="88317"/>
                  </a:cubicBezTo>
                  <a:cubicBezTo>
                    <a:pt x="147942" y="90650"/>
                    <a:pt x="142825" y="91761"/>
                    <a:pt x="137930" y="91761"/>
                  </a:cubicBezTo>
                  <a:cubicBezTo>
                    <a:pt x="129254" y="91761"/>
                    <a:pt x="121357" y="88206"/>
                    <a:pt x="114460" y="81207"/>
                  </a:cubicBezTo>
                  <a:cubicBezTo>
                    <a:pt x="109010" y="75542"/>
                    <a:pt x="101779" y="72653"/>
                    <a:pt x="93214" y="72653"/>
                  </a:cubicBezTo>
                  <a:close/>
                  <a:moveTo>
                    <a:pt x="337631" y="69193"/>
                  </a:moveTo>
                  <a:cubicBezTo>
                    <a:pt x="342860" y="78302"/>
                    <a:pt x="347866" y="88300"/>
                    <a:pt x="352427" y="99187"/>
                  </a:cubicBezTo>
                  <a:cubicBezTo>
                    <a:pt x="361995" y="121739"/>
                    <a:pt x="369782" y="147290"/>
                    <a:pt x="375678" y="174952"/>
                  </a:cubicBezTo>
                  <a:cubicBezTo>
                    <a:pt x="403269" y="180728"/>
                    <a:pt x="428967" y="188505"/>
                    <a:pt x="451551" y="198059"/>
                  </a:cubicBezTo>
                  <a:cubicBezTo>
                    <a:pt x="462454" y="202724"/>
                    <a:pt x="472466" y="207612"/>
                    <a:pt x="481589" y="212945"/>
                  </a:cubicBezTo>
                  <a:cubicBezTo>
                    <a:pt x="456112" y="147068"/>
                    <a:pt x="403602" y="94633"/>
                    <a:pt x="337631" y="69193"/>
                  </a:cubicBezTo>
                  <a:close/>
                  <a:moveTo>
                    <a:pt x="247963" y="4093"/>
                  </a:moveTo>
                  <a:cubicBezTo>
                    <a:pt x="412725" y="4093"/>
                    <a:pt x="546670" y="137958"/>
                    <a:pt x="546670" y="302373"/>
                  </a:cubicBezTo>
                  <a:cubicBezTo>
                    <a:pt x="546670" y="466899"/>
                    <a:pt x="412725" y="600653"/>
                    <a:pt x="247963" y="600653"/>
                  </a:cubicBezTo>
                  <a:cubicBezTo>
                    <a:pt x="246295" y="600653"/>
                    <a:pt x="244626" y="600653"/>
                    <a:pt x="242957" y="600653"/>
                  </a:cubicBezTo>
                  <a:lnTo>
                    <a:pt x="242957" y="551662"/>
                  </a:lnTo>
                  <a:cubicBezTo>
                    <a:pt x="244626" y="551995"/>
                    <a:pt x="246295" y="552217"/>
                    <a:pt x="247963" y="552217"/>
                  </a:cubicBezTo>
                  <a:cubicBezTo>
                    <a:pt x="268100" y="552217"/>
                    <a:pt x="290350" y="527666"/>
                    <a:pt x="307705" y="486674"/>
                  </a:cubicBezTo>
                  <a:cubicBezTo>
                    <a:pt x="314046" y="472010"/>
                    <a:pt x="319386" y="455679"/>
                    <a:pt x="323836" y="438238"/>
                  </a:cubicBezTo>
                  <a:cubicBezTo>
                    <a:pt x="299472" y="441126"/>
                    <a:pt x="273996" y="442570"/>
                    <a:pt x="247963" y="442570"/>
                  </a:cubicBezTo>
                  <a:cubicBezTo>
                    <a:pt x="246295" y="442570"/>
                    <a:pt x="244626" y="442570"/>
                    <a:pt x="242957" y="442570"/>
                  </a:cubicBezTo>
                  <a:lnTo>
                    <a:pt x="242957" y="394024"/>
                  </a:lnTo>
                  <a:cubicBezTo>
                    <a:pt x="244626" y="394024"/>
                    <a:pt x="246295" y="394135"/>
                    <a:pt x="247963" y="394135"/>
                  </a:cubicBezTo>
                  <a:cubicBezTo>
                    <a:pt x="277778" y="394135"/>
                    <a:pt x="306703" y="392024"/>
                    <a:pt x="333848" y="388136"/>
                  </a:cubicBezTo>
                  <a:cubicBezTo>
                    <a:pt x="337742" y="361029"/>
                    <a:pt x="339856" y="332146"/>
                    <a:pt x="339856" y="302373"/>
                  </a:cubicBezTo>
                  <a:cubicBezTo>
                    <a:pt x="339856" y="272712"/>
                    <a:pt x="337742" y="243828"/>
                    <a:pt x="333848" y="216722"/>
                  </a:cubicBezTo>
                  <a:cubicBezTo>
                    <a:pt x="306703" y="212723"/>
                    <a:pt x="277778" y="210723"/>
                    <a:pt x="247963" y="210723"/>
                  </a:cubicBezTo>
                  <a:cubicBezTo>
                    <a:pt x="246295" y="210723"/>
                    <a:pt x="244626" y="210723"/>
                    <a:pt x="242957" y="210723"/>
                  </a:cubicBezTo>
                  <a:lnTo>
                    <a:pt x="242957" y="162287"/>
                  </a:lnTo>
                  <a:cubicBezTo>
                    <a:pt x="244626" y="162287"/>
                    <a:pt x="246295" y="162176"/>
                    <a:pt x="247963" y="162176"/>
                  </a:cubicBezTo>
                  <a:cubicBezTo>
                    <a:pt x="273996" y="162176"/>
                    <a:pt x="299472" y="163731"/>
                    <a:pt x="323836" y="166509"/>
                  </a:cubicBezTo>
                  <a:cubicBezTo>
                    <a:pt x="319386" y="149067"/>
                    <a:pt x="314046" y="132848"/>
                    <a:pt x="307705" y="118073"/>
                  </a:cubicBezTo>
                  <a:cubicBezTo>
                    <a:pt x="290350" y="77080"/>
                    <a:pt x="268100" y="52640"/>
                    <a:pt x="247963" y="52640"/>
                  </a:cubicBezTo>
                  <a:cubicBezTo>
                    <a:pt x="246295" y="52640"/>
                    <a:pt x="244626" y="52862"/>
                    <a:pt x="242957" y="53196"/>
                  </a:cubicBezTo>
                  <a:lnTo>
                    <a:pt x="242957" y="4204"/>
                  </a:lnTo>
                  <a:cubicBezTo>
                    <a:pt x="244626" y="4204"/>
                    <a:pt x="246295" y="4093"/>
                    <a:pt x="247963" y="4093"/>
                  </a:cubicBezTo>
                  <a:close/>
                  <a:moveTo>
                    <a:pt x="101779" y="0"/>
                  </a:moveTo>
                  <a:lnTo>
                    <a:pt x="121134" y="0"/>
                  </a:lnTo>
                  <a:cubicBezTo>
                    <a:pt x="154171" y="0"/>
                    <a:pt x="180978" y="26773"/>
                    <a:pt x="180978" y="59656"/>
                  </a:cubicBezTo>
                  <a:lnTo>
                    <a:pt x="180978" y="78430"/>
                  </a:lnTo>
                  <a:cubicBezTo>
                    <a:pt x="183203" y="81541"/>
                    <a:pt x="184315" y="85318"/>
                    <a:pt x="184315" y="89095"/>
                  </a:cubicBezTo>
                  <a:lnTo>
                    <a:pt x="184315" y="102426"/>
                  </a:lnTo>
                  <a:cubicBezTo>
                    <a:pt x="184315" y="107869"/>
                    <a:pt x="181868" y="113090"/>
                    <a:pt x="177752" y="116534"/>
                  </a:cubicBezTo>
                  <a:cubicBezTo>
                    <a:pt x="176751" y="119867"/>
                    <a:pt x="175416" y="123311"/>
                    <a:pt x="173859" y="126643"/>
                  </a:cubicBezTo>
                  <a:cubicBezTo>
                    <a:pt x="170856" y="134753"/>
                    <a:pt x="166406" y="143085"/>
                    <a:pt x="161067" y="150861"/>
                  </a:cubicBezTo>
                  <a:cubicBezTo>
                    <a:pt x="158842" y="154083"/>
                    <a:pt x="155839" y="157860"/>
                    <a:pt x="152502" y="161748"/>
                  </a:cubicBezTo>
                  <a:cubicBezTo>
                    <a:pt x="155505" y="163192"/>
                    <a:pt x="158175" y="165192"/>
                    <a:pt x="160400" y="167747"/>
                  </a:cubicBezTo>
                  <a:lnTo>
                    <a:pt x="204115" y="176412"/>
                  </a:lnTo>
                  <a:cubicBezTo>
                    <a:pt x="215461" y="178745"/>
                    <a:pt x="223692" y="188743"/>
                    <a:pt x="223692" y="200407"/>
                  </a:cubicBezTo>
                  <a:lnTo>
                    <a:pt x="223692" y="358044"/>
                  </a:lnTo>
                  <a:cubicBezTo>
                    <a:pt x="223692" y="361710"/>
                    <a:pt x="222913" y="365154"/>
                    <a:pt x="221467" y="368265"/>
                  </a:cubicBezTo>
                  <a:lnTo>
                    <a:pt x="221467" y="385484"/>
                  </a:lnTo>
                  <a:cubicBezTo>
                    <a:pt x="221467" y="397259"/>
                    <a:pt x="211901" y="406813"/>
                    <a:pt x="200110" y="406813"/>
                  </a:cubicBezTo>
                  <a:cubicBezTo>
                    <a:pt x="195772" y="406813"/>
                    <a:pt x="191879" y="405591"/>
                    <a:pt x="188431" y="403369"/>
                  </a:cubicBezTo>
                  <a:lnTo>
                    <a:pt x="188431" y="566561"/>
                  </a:lnTo>
                  <a:cubicBezTo>
                    <a:pt x="188431" y="587668"/>
                    <a:pt x="171301" y="604887"/>
                    <a:pt x="150166" y="604887"/>
                  </a:cubicBezTo>
                  <a:cubicBezTo>
                    <a:pt x="129032" y="604887"/>
                    <a:pt x="111902" y="587668"/>
                    <a:pt x="111902" y="566561"/>
                  </a:cubicBezTo>
                  <a:cubicBezTo>
                    <a:pt x="111902" y="587668"/>
                    <a:pt x="94772" y="604887"/>
                    <a:pt x="73526" y="604887"/>
                  </a:cubicBezTo>
                  <a:cubicBezTo>
                    <a:pt x="52391" y="604887"/>
                    <a:pt x="35261" y="587668"/>
                    <a:pt x="35261" y="566561"/>
                  </a:cubicBezTo>
                  <a:lnTo>
                    <a:pt x="35261" y="403369"/>
                  </a:lnTo>
                  <a:cubicBezTo>
                    <a:pt x="31924" y="405591"/>
                    <a:pt x="27920" y="406813"/>
                    <a:pt x="23582" y="406813"/>
                  </a:cubicBezTo>
                  <a:cubicBezTo>
                    <a:pt x="11791" y="406813"/>
                    <a:pt x="2225" y="397259"/>
                    <a:pt x="2225" y="385484"/>
                  </a:cubicBezTo>
                  <a:lnTo>
                    <a:pt x="2225" y="368265"/>
                  </a:lnTo>
                  <a:cubicBezTo>
                    <a:pt x="779" y="365154"/>
                    <a:pt x="0" y="361710"/>
                    <a:pt x="0" y="358044"/>
                  </a:cubicBezTo>
                  <a:lnTo>
                    <a:pt x="0" y="200296"/>
                  </a:lnTo>
                  <a:cubicBezTo>
                    <a:pt x="0" y="188743"/>
                    <a:pt x="8231" y="178745"/>
                    <a:pt x="19577" y="176412"/>
                  </a:cubicBezTo>
                  <a:lnTo>
                    <a:pt x="62625" y="167747"/>
                  </a:lnTo>
                  <a:cubicBezTo>
                    <a:pt x="64850" y="165192"/>
                    <a:pt x="67519" y="163192"/>
                    <a:pt x="70522" y="161748"/>
                  </a:cubicBezTo>
                  <a:cubicBezTo>
                    <a:pt x="67074" y="157971"/>
                    <a:pt x="64182" y="154083"/>
                    <a:pt x="61957" y="150861"/>
                  </a:cubicBezTo>
                  <a:cubicBezTo>
                    <a:pt x="56618" y="143085"/>
                    <a:pt x="52169" y="134753"/>
                    <a:pt x="49054" y="126643"/>
                  </a:cubicBezTo>
                  <a:cubicBezTo>
                    <a:pt x="47497" y="123311"/>
                    <a:pt x="46273" y="119867"/>
                    <a:pt x="45161" y="116534"/>
                  </a:cubicBezTo>
                  <a:cubicBezTo>
                    <a:pt x="41045" y="113090"/>
                    <a:pt x="38598" y="107869"/>
                    <a:pt x="38598" y="102426"/>
                  </a:cubicBezTo>
                  <a:lnTo>
                    <a:pt x="38598" y="89095"/>
                  </a:lnTo>
                  <a:cubicBezTo>
                    <a:pt x="38598" y="85318"/>
                    <a:pt x="39822" y="81541"/>
                    <a:pt x="42047" y="78430"/>
                  </a:cubicBezTo>
                  <a:lnTo>
                    <a:pt x="42047" y="59656"/>
                  </a:lnTo>
                  <a:cubicBezTo>
                    <a:pt x="42047" y="26773"/>
                    <a:pt x="68854" y="0"/>
                    <a:pt x="101779" y="0"/>
                  </a:cubicBezTo>
                  <a:close/>
                </a:path>
              </a:pathLst>
            </a:custGeom>
            <a:solidFill>
              <a:schemeClr val="bg1"/>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1051" name="直接箭头连接符 1050"/>
          <p:cNvCxnSpPr/>
          <p:nvPr/>
        </p:nvCxnSpPr>
        <p:spPr>
          <a:xfrm>
            <a:off x="5608320" y="2681605"/>
            <a:ext cx="0" cy="63500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079" name="íšľîďê"/>
          <p:cNvGrpSpPr/>
          <p:nvPr/>
        </p:nvGrpSpPr>
        <p:grpSpPr>
          <a:xfrm>
            <a:off x="7395210" y="2057400"/>
            <a:ext cx="571500" cy="571500"/>
            <a:chOff x="9859962" y="2743200"/>
            <a:chExt cx="762000" cy="762000"/>
          </a:xfrm>
        </p:grpSpPr>
        <p:sp>
          <p:nvSpPr>
            <p:cNvPr id="1060" name="ïş1iḋe"/>
            <p:cNvSpPr/>
            <p:nvPr/>
          </p:nvSpPr>
          <p:spPr>
            <a:xfrm>
              <a:off x="9859962" y="2743200"/>
              <a:ext cx="762000" cy="762000"/>
            </a:xfrm>
            <a:prstGeom prst="ellipse">
              <a:avLst/>
            </a:prstGeom>
            <a:solidFill>
              <a:srgbClr val="7AC0C4"/>
            </a:solidFill>
            <a:ln w="28575">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075" name="i$ḻiḑè"/>
            <p:cNvSpPr/>
            <p:nvPr/>
          </p:nvSpPr>
          <p:spPr>
            <a:xfrm>
              <a:off x="10024560" y="2904565"/>
              <a:ext cx="432804" cy="439270"/>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chemeClr val="bg1"/>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1059" name="直接箭头连接符 1058"/>
          <p:cNvCxnSpPr/>
          <p:nvPr/>
        </p:nvCxnSpPr>
        <p:spPr>
          <a:xfrm>
            <a:off x="7680960" y="2681605"/>
            <a:ext cx="0" cy="635000"/>
          </a:xfrm>
          <a:prstGeom prst="straightConnector1">
            <a:avLst/>
          </a:prstGeom>
          <a:ln w="3175" cap="rnd">
            <a:solidFill>
              <a:schemeClr val="bg1">
                <a:lumMod val="75000"/>
              </a:schemeClr>
            </a:solidFill>
            <a:prstDash val="dash"/>
            <a:roun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26212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电磁辐射防护</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ṣlîḑé"/>
          <p:cNvSpPr/>
          <p:nvPr/>
        </p:nvSpPr>
        <p:spPr>
          <a:xfrm>
            <a:off x="7529830" y="783590"/>
            <a:ext cx="1280795" cy="1157605"/>
          </a:xfrm>
          <a:prstGeom prst="rect">
            <a:avLst/>
          </a:prstGeom>
          <a:solidFill>
            <a:srgbClr val="258C8B"/>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5" name="ïṩļídè"/>
          <p:cNvSpPr/>
          <p:nvPr/>
        </p:nvSpPr>
        <p:spPr>
          <a:xfrm>
            <a:off x="7529830" y="2080895"/>
            <a:ext cx="1280795" cy="1157605"/>
          </a:xfrm>
          <a:prstGeom prst="rect">
            <a:avLst/>
          </a:prstGeom>
          <a:solidFill>
            <a:srgbClr val="07655B"/>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6" name="îṣlïḍè"/>
          <p:cNvSpPr/>
          <p:nvPr/>
        </p:nvSpPr>
        <p:spPr>
          <a:xfrm>
            <a:off x="7529830" y="3378200"/>
            <a:ext cx="1280795" cy="1157605"/>
          </a:xfrm>
          <a:prstGeom prst="rect">
            <a:avLst/>
          </a:prstGeom>
          <a:solidFill>
            <a:schemeClr val="accent3"/>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20" name="矩形 19"/>
          <p:cNvSpPr/>
          <p:nvPr/>
        </p:nvSpPr>
        <p:spPr>
          <a:xfrm>
            <a:off x="37255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5648960"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8658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电磁辐射防护</a:t>
            </a:r>
          </a:p>
        </p:txBody>
      </p:sp>
      <p:sp>
        <p:nvSpPr>
          <p:cNvPr id="9218" name="内容占位符 2"/>
          <p:cNvSpPr>
            <a:spLocks noGrp="1"/>
          </p:cNvSpPr>
          <p:nvPr userDrawn="1"/>
        </p:nvSpPr>
        <p:spPr>
          <a:xfrm>
            <a:off x="1750060" y="1176020"/>
            <a:ext cx="5779135" cy="58420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lgn="just" defTabSz="914400" fontAlgn="auto">
              <a:buClrTx/>
              <a:buSzPct val="110000"/>
              <a:buFontTx/>
              <a:buNone/>
            </a:pPr>
            <a:r>
              <a:rPr lang="zh-CN" altLang="en-US" sz="1600" dirty="0">
                <a:sym typeface="+mn-ea"/>
              </a:rPr>
              <a:t>交流电路都会向其周围空间辐射电磁能量</a:t>
            </a:r>
            <a:endParaRPr lang="zh-CN" altLang="en-US" sz="1600" dirty="0">
              <a:latin typeface="Times New Roman" panose="02020603050405020304" pitchFamily="18" charset="0"/>
              <a:cs typeface="+mn-cs"/>
            </a:endParaRPr>
          </a:p>
          <a:p>
            <a:pPr marL="0" lvl="1" algn="just" defTabSz="914400" fontAlgn="auto">
              <a:buClrTx/>
              <a:buSzPct val="110000"/>
              <a:buFontTx/>
              <a:buNone/>
            </a:pPr>
            <a:r>
              <a:rPr lang="zh-CN" altLang="en-US" sz="1600" dirty="0">
                <a:sym typeface="+mn-ea"/>
              </a:rPr>
              <a:t>形成电力与磁力同时存在的空间称为电磁场</a:t>
            </a:r>
            <a:endParaRPr lang="zh-CN" altLang="en-US" sz="1600" b="0" dirty="0"/>
          </a:p>
        </p:txBody>
      </p:sp>
      <p:sp>
        <p:nvSpPr>
          <p:cNvPr id="9222" name="内容占位符 2"/>
          <p:cNvSpPr txBox="1"/>
          <p:nvPr/>
        </p:nvSpPr>
        <p:spPr>
          <a:xfrm>
            <a:off x="1750060" y="2402205"/>
            <a:ext cx="5548630" cy="833755"/>
          </a:xfrm>
          <a:prstGeom prst="rect">
            <a:avLst/>
          </a:prstGeom>
          <a:noFill/>
          <a:ln w="9525">
            <a:noFill/>
          </a:ln>
        </p:spPr>
        <p:txBody>
          <a:bodyPr anchor="t"/>
          <a:lstStyle/>
          <a:p>
            <a:pPr marL="0" lvl="1" algn="just" defTabSz="914400" fontAlgn="auto">
              <a:buClrTx/>
              <a:buSzPct val="110000"/>
              <a:buFontTx/>
              <a:buNone/>
            </a:pPr>
            <a:r>
              <a:rPr lang="zh-CN" altLang="en-US" sz="1600" dirty="0">
                <a:latin typeface="Times New Roman" panose="02020603050405020304" pitchFamily="18" charset="0"/>
                <a:sym typeface="+mn-ea"/>
              </a:rPr>
              <a:t>自然形成的电磁辐射</a:t>
            </a:r>
            <a:endParaRPr lang="zh-CN" altLang="en-US" sz="1600" dirty="0">
              <a:latin typeface="Times New Roman" panose="02020603050405020304" pitchFamily="18" charset="0"/>
              <a:cs typeface="+mn-cs"/>
            </a:endParaRPr>
          </a:p>
          <a:p>
            <a:pPr marL="0" lvl="1" algn="just" defTabSz="914400" fontAlgn="auto">
              <a:buClrTx/>
              <a:buSzPct val="110000"/>
              <a:buFontTx/>
              <a:buNone/>
            </a:pPr>
            <a:r>
              <a:rPr lang="zh-CN" altLang="en-US" sz="1600" dirty="0">
                <a:latin typeface="Times New Roman" panose="02020603050405020304" pitchFamily="18" charset="0"/>
                <a:sym typeface="+mn-ea"/>
              </a:rPr>
              <a:t>人为引起的电磁辐射</a:t>
            </a:r>
            <a:endParaRPr lang="zh-CN" altLang="en-US" sz="1600" dirty="0">
              <a:latin typeface="Times New Roman" panose="02020603050405020304" pitchFamily="18" charset="0"/>
              <a:ea typeface="微软雅黑" panose="020B0503020204020204" pitchFamily="34" charset="-122"/>
            </a:endParaRPr>
          </a:p>
        </p:txBody>
      </p:sp>
      <p:sp>
        <p:nvSpPr>
          <p:cNvPr id="9223" name="内容占位符 2"/>
          <p:cNvSpPr txBox="1"/>
          <p:nvPr/>
        </p:nvSpPr>
        <p:spPr>
          <a:xfrm>
            <a:off x="1750060" y="3486150"/>
            <a:ext cx="5547995" cy="731520"/>
          </a:xfrm>
          <a:prstGeom prst="rect">
            <a:avLst/>
          </a:prstGeom>
          <a:noFill/>
          <a:ln w="9525">
            <a:noFill/>
          </a:ln>
        </p:spPr>
        <p:txBody>
          <a:bodyPr anchor="t"/>
          <a:lstStyle/>
          <a:p>
            <a:pPr marL="0" lvl="1" algn="just" defTabSz="914400" fontAlgn="auto">
              <a:buClrTx/>
              <a:buSzPct val="110000"/>
              <a:buFontTx/>
              <a:buNone/>
            </a:pPr>
            <a:r>
              <a:rPr lang="zh-CN" altLang="en-US" sz="1600" dirty="0">
                <a:latin typeface="Times New Roman" panose="02020603050405020304" pitchFamily="18" charset="0"/>
                <a:sym typeface="+mn-ea"/>
              </a:rPr>
              <a:t>对电子设备装置、精密仪表等产生严重干扰，影响结果</a:t>
            </a:r>
            <a:endParaRPr lang="zh-CN" altLang="en-US" sz="1600" dirty="0">
              <a:latin typeface="Times New Roman" panose="02020603050405020304" pitchFamily="18" charset="0"/>
              <a:cs typeface="+mn-cs"/>
            </a:endParaRPr>
          </a:p>
          <a:p>
            <a:pPr marL="0" lvl="1" algn="just" defTabSz="914400" fontAlgn="auto">
              <a:buClrTx/>
              <a:buSzPct val="110000"/>
              <a:buFontTx/>
              <a:buNone/>
            </a:pPr>
            <a:r>
              <a:rPr lang="zh-CN" altLang="en-US" sz="1600" dirty="0">
                <a:latin typeface="Times New Roman" panose="02020603050405020304" pitchFamily="18" charset="0"/>
                <a:sym typeface="+mn-ea"/>
              </a:rPr>
              <a:t>引起金属件发热，造成燃烧爆炸事故</a:t>
            </a:r>
            <a:endParaRPr lang="zh-CN" altLang="en-US" sz="1600" dirty="0">
              <a:latin typeface="Times New Roman" panose="02020603050405020304" pitchFamily="18" charset="0"/>
              <a:ea typeface="微软雅黑" panose="020B0503020204020204" pitchFamily="34" charset="-122"/>
            </a:endParaRPr>
          </a:p>
        </p:txBody>
      </p:sp>
      <p:cxnSp>
        <p:nvCxnSpPr>
          <p:cNvPr id="40" name="直接连接符 39"/>
          <p:cNvCxnSpPr/>
          <p:nvPr/>
        </p:nvCxnSpPr>
        <p:spPr>
          <a:xfrm>
            <a:off x="1778635" y="2011045"/>
            <a:ext cx="577469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778635" y="3308350"/>
            <a:ext cx="577469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837805" y="1197610"/>
            <a:ext cx="640080" cy="368300"/>
          </a:xfrm>
          <a:prstGeom prst="rect">
            <a:avLst/>
          </a:prstGeom>
          <a:noFill/>
        </p:spPr>
        <p:txBody>
          <a:bodyPr wrap="none" rtlCol="0" anchor="t">
            <a:spAutoFit/>
          </a:bodyPr>
          <a:lstStyle/>
          <a:p>
            <a:pPr algn="ctr"/>
            <a:r>
              <a:rPr lang="zh-CN" altLang="en-US" b="1" dirty="0">
                <a:solidFill>
                  <a:schemeClr val="bg1"/>
                </a:solidFill>
                <a:latin typeface="Times New Roman" panose="02020603050405020304" pitchFamily="18" charset="0"/>
                <a:ea typeface="微软雅黑" panose="020B0503020204020204" pitchFamily="34" charset="-122"/>
                <a:sym typeface="+mn-ea"/>
              </a:rPr>
              <a:t>产生</a:t>
            </a:r>
          </a:p>
        </p:txBody>
      </p:sp>
      <p:sp>
        <p:nvSpPr>
          <p:cNvPr id="45" name="文本框 44"/>
          <p:cNvSpPr txBox="1"/>
          <p:nvPr/>
        </p:nvSpPr>
        <p:spPr>
          <a:xfrm>
            <a:off x="7843520" y="2483485"/>
            <a:ext cx="640080" cy="368300"/>
          </a:xfrm>
          <a:prstGeom prst="rect">
            <a:avLst/>
          </a:prstGeom>
          <a:noFill/>
        </p:spPr>
        <p:txBody>
          <a:bodyPr wrap="none" rtlCol="0" anchor="t">
            <a:spAutoFit/>
          </a:bodyPr>
          <a:lstStyle/>
          <a:p>
            <a:r>
              <a:rPr lang="zh-CN" altLang="en-US" b="1" dirty="0">
                <a:solidFill>
                  <a:schemeClr val="bg1"/>
                </a:solidFill>
                <a:latin typeface="Times New Roman" panose="02020603050405020304" pitchFamily="18" charset="0"/>
                <a:ea typeface="微软雅黑" panose="020B0503020204020204" pitchFamily="34" charset="-122"/>
                <a:sym typeface="+mn-ea"/>
              </a:rPr>
              <a:t>种类</a:t>
            </a:r>
          </a:p>
        </p:txBody>
      </p:sp>
      <p:sp>
        <p:nvSpPr>
          <p:cNvPr id="46" name="文本框 45"/>
          <p:cNvSpPr txBox="1"/>
          <p:nvPr/>
        </p:nvSpPr>
        <p:spPr>
          <a:xfrm>
            <a:off x="7837805" y="3753485"/>
            <a:ext cx="640080" cy="368300"/>
          </a:xfrm>
          <a:prstGeom prst="rect">
            <a:avLst/>
          </a:prstGeom>
          <a:noFill/>
        </p:spPr>
        <p:txBody>
          <a:bodyPr wrap="none" rtlCol="0" anchor="t">
            <a:spAutoFit/>
          </a:bodyPr>
          <a:lstStyle/>
          <a:p>
            <a:r>
              <a:rPr lang="zh-CN" altLang="en-US" b="1" dirty="0">
                <a:solidFill>
                  <a:schemeClr val="bg1"/>
                </a:solidFill>
                <a:latin typeface="Times New Roman" panose="02020603050405020304" pitchFamily="18" charset="0"/>
                <a:ea typeface="微软雅黑" panose="020B0503020204020204" pitchFamily="34" charset="-122"/>
                <a:sym typeface="+mn-ea"/>
              </a:rPr>
              <a:t>危害</a:t>
            </a:r>
          </a:p>
        </p:txBody>
      </p:sp>
      <p:pic>
        <p:nvPicPr>
          <p:cNvPr id="3" name="图片 2"/>
          <p:cNvPicPr>
            <a:picLocks noChangeAspect="1"/>
          </p:cNvPicPr>
          <p:nvPr/>
        </p:nvPicPr>
        <p:blipFill>
          <a:blip r:embed="rId4"/>
          <a:srcRect l="9688" r="9653"/>
          <a:stretch>
            <a:fillRect/>
          </a:stretch>
        </p:blipFill>
        <p:spPr>
          <a:xfrm>
            <a:off x="200025" y="783590"/>
            <a:ext cx="1475105" cy="37401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7255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5648960"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8658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电磁辐射防护</a:t>
            </a:r>
          </a:p>
        </p:txBody>
      </p:sp>
      <p:grpSp>
        <p:nvGrpSpPr>
          <p:cNvPr id="96258" name="ísļidè"/>
          <p:cNvGrpSpPr/>
          <p:nvPr/>
        </p:nvGrpSpPr>
        <p:grpSpPr>
          <a:xfrm>
            <a:off x="7156400" y="231140"/>
            <a:ext cx="648970" cy="4675505"/>
            <a:chOff x="7981398" y="108373"/>
            <a:chExt cx="865631" cy="6234008"/>
          </a:xfrm>
        </p:grpSpPr>
        <p:sp>
          <p:nvSpPr>
            <p:cNvPr id="30" name="îšliďe"/>
            <p:cNvSpPr/>
            <p:nvPr/>
          </p:nvSpPr>
          <p:spPr>
            <a:xfrm>
              <a:off x="8008502" y="108373"/>
              <a:ext cx="838527" cy="5529581"/>
            </a:xfrm>
            <a:prstGeom prst="rect">
              <a:avLst/>
            </a:prstGeom>
            <a:solidFill>
              <a:schemeClr val="tx1">
                <a:lumMod val="50000"/>
                <a:lumOff val="50000"/>
              </a:schemeClr>
            </a:solidFill>
            <a:ln>
              <a:noFill/>
            </a:ln>
          </p:spPr>
          <p:txBody>
            <a:bodyPr spcFirstLastPara="1" anchor="ctr">
              <a:normAutofit/>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îṥļïde"/>
            <p:cNvSpPr/>
            <p:nvPr/>
          </p:nvSpPr>
          <p:spPr>
            <a:xfrm>
              <a:off x="7981398" y="5870365"/>
              <a:ext cx="838277" cy="472016"/>
            </a:xfrm>
            <a:prstGeom prst="rect">
              <a:avLst/>
            </a:prstGeom>
            <a:solidFill>
              <a:schemeClr val="bg1">
                <a:lumMod val="85000"/>
              </a:schemeClr>
            </a:solidFill>
            <a:ln>
              <a:noFill/>
            </a:ln>
          </p:spPr>
          <p:txBody>
            <a:bodyPr spcFirstLastPara="1" anchor="ctr">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 name="iṥļïḋé"/>
          <p:cNvSpPr/>
          <p:nvPr/>
        </p:nvSpPr>
        <p:spPr>
          <a:xfrm>
            <a:off x="5838190" y="1713865"/>
            <a:ext cx="3306445" cy="2014220"/>
          </a:xfrm>
          <a:prstGeom prst="rect">
            <a:avLst/>
          </a:prstGeom>
          <a:blipFill rotWithShape="1">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ïš1îḍé"/>
          <p:cNvSpPr/>
          <p:nvPr/>
        </p:nvSpPr>
        <p:spPr>
          <a:xfrm>
            <a:off x="503555" y="1713865"/>
            <a:ext cx="6319520" cy="2014220"/>
          </a:xfrm>
          <a:prstGeom prst="rightArrow">
            <a:avLst>
              <a:gd name="adj1" fmla="val 50000"/>
              <a:gd name="adj2" fmla="val 48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6264" name="îṥlîďe"/>
          <p:cNvGrpSpPr/>
          <p:nvPr/>
        </p:nvGrpSpPr>
        <p:grpSpPr>
          <a:xfrm>
            <a:off x="1116330" y="1999615"/>
            <a:ext cx="474345" cy="475615"/>
            <a:chOff x="3852543" y="1667810"/>
            <a:chExt cx="823456" cy="825634"/>
          </a:xfrm>
        </p:grpSpPr>
        <p:sp>
          <p:nvSpPr>
            <p:cNvPr id="28" name="iSḻíḋé"/>
            <p:cNvSpPr/>
            <p:nvPr/>
          </p:nvSpPr>
          <p:spPr bwMode="auto">
            <a:xfrm>
              <a:off x="3851498" y="1667420"/>
              <a:ext cx="823590" cy="826269"/>
            </a:xfrm>
            <a:prstGeom prst="ellipse">
              <a:avLst/>
            </a:prstGeom>
            <a:solidFill>
              <a:srgbClr val="7AC0C4"/>
            </a:solidFill>
            <a:ln w="28575">
              <a:solidFill>
                <a:schemeClr val="bg1"/>
              </a:solidFill>
            </a:ln>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9" name="ïṡḷiḑé"/>
            <p:cNvSpPr/>
            <p:nvPr/>
          </p:nvSpPr>
          <p:spPr bwMode="auto">
            <a:xfrm>
              <a:off x="4052575" y="1885003"/>
              <a:ext cx="421437" cy="391101"/>
            </a:xfrm>
            <a:custGeom>
              <a:avLst/>
              <a:gdLst>
                <a:gd name="connsiteX0" fmla="*/ 362096 w 576922"/>
                <a:gd name="connsiteY0" fmla="*/ 472751 h 536754"/>
                <a:gd name="connsiteX1" fmla="*/ 376350 w 576922"/>
                <a:gd name="connsiteY1" fmla="*/ 536754 h 536754"/>
                <a:gd name="connsiteX2" fmla="*/ 362096 w 576922"/>
                <a:gd name="connsiteY2" fmla="*/ 536754 h 536754"/>
                <a:gd name="connsiteX3" fmla="*/ 214826 w 576922"/>
                <a:gd name="connsiteY3" fmla="*/ 472751 h 536754"/>
                <a:gd name="connsiteX4" fmla="*/ 214826 w 576922"/>
                <a:gd name="connsiteY4" fmla="*/ 536754 h 536754"/>
                <a:gd name="connsiteX5" fmla="*/ 200572 w 576922"/>
                <a:gd name="connsiteY5" fmla="*/ 536754 h 536754"/>
                <a:gd name="connsiteX6" fmla="*/ 288461 w 576922"/>
                <a:gd name="connsiteY6" fmla="*/ 200761 h 536754"/>
                <a:gd name="connsiteX7" fmla="*/ 221958 w 576922"/>
                <a:gd name="connsiteY7" fmla="*/ 267171 h 536754"/>
                <a:gd name="connsiteX8" fmla="*/ 288461 w 576922"/>
                <a:gd name="connsiteY8" fmla="*/ 346317 h 536754"/>
                <a:gd name="connsiteX9" fmla="*/ 354963 w 576922"/>
                <a:gd name="connsiteY9" fmla="*/ 267171 h 536754"/>
                <a:gd name="connsiteX10" fmla="*/ 288461 w 576922"/>
                <a:gd name="connsiteY10" fmla="*/ 200761 h 536754"/>
                <a:gd name="connsiteX11" fmla="*/ 279958 w 576922"/>
                <a:gd name="connsiteY11" fmla="*/ 97355 h 536754"/>
                <a:gd name="connsiteX12" fmla="*/ 296963 w 576922"/>
                <a:gd name="connsiteY12" fmla="*/ 97355 h 536754"/>
                <a:gd name="connsiteX13" fmla="*/ 494649 w 576922"/>
                <a:gd name="connsiteY13" fmla="*/ 267626 h 536754"/>
                <a:gd name="connsiteX14" fmla="*/ 499204 w 576922"/>
                <a:gd name="connsiteY14" fmla="*/ 277481 h 536754"/>
                <a:gd name="connsiteX15" fmla="*/ 499204 w 576922"/>
                <a:gd name="connsiteY15" fmla="*/ 523715 h 536754"/>
                <a:gd name="connsiteX16" fmla="*/ 486147 w 576922"/>
                <a:gd name="connsiteY16" fmla="*/ 536754 h 536754"/>
                <a:gd name="connsiteX17" fmla="*/ 430272 w 576922"/>
                <a:gd name="connsiteY17" fmla="*/ 536754 h 536754"/>
                <a:gd name="connsiteX18" fmla="*/ 398084 w 576922"/>
                <a:gd name="connsiteY18" fmla="*/ 393017 h 536754"/>
                <a:gd name="connsiteX19" fmla="*/ 385634 w 576922"/>
                <a:gd name="connsiteY19" fmla="*/ 376035 h 536754"/>
                <a:gd name="connsiteX20" fmla="*/ 298482 w 576922"/>
                <a:gd name="connsiteY20" fmla="*/ 352231 h 536754"/>
                <a:gd name="connsiteX21" fmla="*/ 291953 w 576922"/>
                <a:gd name="connsiteY21" fmla="*/ 365270 h 536754"/>
                <a:gd name="connsiteX22" fmla="*/ 291801 w 576922"/>
                <a:gd name="connsiteY22" fmla="*/ 365270 h 536754"/>
                <a:gd name="connsiteX23" fmla="*/ 309565 w 576922"/>
                <a:gd name="connsiteY23" fmla="*/ 502943 h 536754"/>
                <a:gd name="connsiteX24" fmla="*/ 290131 w 576922"/>
                <a:gd name="connsiteY24" fmla="*/ 536754 h 536754"/>
                <a:gd name="connsiteX25" fmla="*/ 286791 w 576922"/>
                <a:gd name="connsiteY25" fmla="*/ 536754 h 536754"/>
                <a:gd name="connsiteX26" fmla="*/ 267356 w 576922"/>
                <a:gd name="connsiteY26" fmla="*/ 502943 h 536754"/>
                <a:gd name="connsiteX27" fmla="*/ 285120 w 576922"/>
                <a:gd name="connsiteY27" fmla="*/ 365270 h 536754"/>
                <a:gd name="connsiteX28" fmla="*/ 284969 w 576922"/>
                <a:gd name="connsiteY28" fmla="*/ 365270 h 536754"/>
                <a:gd name="connsiteX29" fmla="*/ 278440 w 576922"/>
                <a:gd name="connsiteY29" fmla="*/ 352231 h 536754"/>
                <a:gd name="connsiteX30" fmla="*/ 191288 w 576922"/>
                <a:gd name="connsiteY30" fmla="*/ 376035 h 536754"/>
                <a:gd name="connsiteX31" fmla="*/ 178838 w 576922"/>
                <a:gd name="connsiteY31" fmla="*/ 393017 h 536754"/>
                <a:gd name="connsiteX32" fmla="*/ 146649 w 576922"/>
                <a:gd name="connsiteY32" fmla="*/ 536754 h 536754"/>
                <a:gd name="connsiteX33" fmla="*/ 90775 w 576922"/>
                <a:gd name="connsiteY33" fmla="*/ 536754 h 536754"/>
                <a:gd name="connsiteX34" fmla="*/ 77717 w 576922"/>
                <a:gd name="connsiteY34" fmla="*/ 523715 h 536754"/>
                <a:gd name="connsiteX35" fmla="*/ 77717 w 576922"/>
                <a:gd name="connsiteY35" fmla="*/ 277481 h 536754"/>
                <a:gd name="connsiteX36" fmla="*/ 82272 w 576922"/>
                <a:gd name="connsiteY36" fmla="*/ 267626 h 536754"/>
                <a:gd name="connsiteX37" fmla="*/ 288461 w 576922"/>
                <a:gd name="connsiteY37" fmla="*/ 0 h 536754"/>
                <a:gd name="connsiteX38" fmla="*/ 305620 w 576922"/>
                <a:gd name="connsiteY38" fmla="*/ 6254 h 536754"/>
                <a:gd name="connsiteX39" fmla="*/ 567855 w 576922"/>
                <a:gd name="connsiteY39" fmla="*/ 231550 h 536754"/>
                <a:gd name="connsiteX40" fmla="*/ 570588 w 576922"/>
                <a:gd name="connsiteY40" fmla="*/ 268392 h 536754"/>
                <a:gd name="connsiteX41" fmla="*/ 550696 w 576922"/>
                <a:gd name="connsiteY41" fmla="*/ 277488 h 536754"/>
                <a:gd name="connsiteX42" fmla="*/ 533690 w 576922"/>
                <a:gd name="connsiteY42" fmla="*/ 271272 h 536754"/>
                <a:gd name="connsiteX43" fmla="*/ 288461 w 576922"/>
                <a:gd name="connsiteY43" fmla="*/ 60683 h 536754"/>
                <a:gd name="connsiteX44" fmla="*/ 43232 w 576922"/>
                <a:gd name="connsiteY44" fmla="*/ 271272 h 536754"/>
                <a:gd name="connsiteX45" fmla="*/ 6334 w 576922"/>
                <a:gd name="connsiteY45" fmla="*/ 268392 h 536754"/>
                <a:gd name="connsiteX46" fmla="*/ 9067 w 576922"/>
                <a:gd name="connsiteY46" fmla="*/ 231550 h 536754"/>
                <a:gd name="connsiteX47" fmla="*/ 271303 w 576922"/>
                <a:gd name="connsiteY47" fmla="*/ 6254 h 536754"/>
                <a:gd name="connsiteX48" fmla="*/ 288461 w 576922"/>
                <a:gd name="connsiteY48" fmla="*/ 0 h 5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922" h="536754">
                  <a:moveTo>
                    <a:pt x="362096" y="472751"/>
                  </a:moveTo>
                  <a:lnTo>
                    <a:pt x="376350" y="536754"/>
                  </a:lnTo>
                  <a:lnTo>
                    <a:pt x="362096" y="536754"/>
                  </a:lnTo>
                  <a:close/>
                  <a:moveTo>
                    <a:pt x="214826" y="472751"/>
                  </a:moveTo>
                  <a:lnTo>
                    <a:pt x="214826" y="536754"/>
                  </a:lnTo>
                  <a:lnTo>
                    <a:pt x="200572" y="536754"/>
                  </a:lnTo>
                  <a:close/>
                  <a:moveTo>
                    <a:pt x="288461" y="200761"/>
                  </a:moveTo>
                  <a:cubicBezTo>
                    <a:pt x="251717" y="200761"/>
                    <a:pt x="221958" y="230478"/>
                    <a:pt x="221958" y="267171"/>
                  </a:cubicBezTo>
                  <a:cubicBezTo>
                    <a:pt x="221958" y="303712"/>
                    <a:pt x="251717" y="346317"/>
                    <a:pt x="288461" y="346317"/>
                  </a:cubicBezTo>
                  <a:cubicBezTo>
                    <a:pt x="325204" y="346317"/>
                    <a:pt x="354963" y="303712"/>
                    <a:pt x="354963" y="267171"/>
                  </a:cubicBezTo>
                  <a:cubicBezTo>
                    <a:pt x="354963" y="230478"/>
                    <a:pt x="325204" y="200761"/>
                    <a:pt x="288461" y="200761"/>
                  </a:cubicBezTo>
                  <a:close/>
                  <a:moveTo>
                    <a:pt x="279958" y="97355"/>
                  </a:moveTo>
                  <a:cubicBezTo>
                    <a:pt x="284817" y="93109"/>
                    <a:pt x="292105" y="93109"/>
                    <a:pt x="296963" y="97355"/>
                  </a:cubicBezTo>
                  <a:lnTo>
                    <a:pt x="494649" y="267626"/>
                  </a:lnTo>
                  <a:cubicBezTo>
                    <a:pt x="497534" y="270052"/>
                    <a:pt x="499204" y="273691"/>
                    <a:pt x="499204" y="277481"/>
                  </a:cubicBezTo>
                  <a:lnTo>
                    <a:pt x="499204" y="523715"/>
                  </a:lnTo>
                  <a:cubicBezTo>
                    <a:pt x="499204" y="530993"/>
                    <a:pt x="493283" y="536754"/>
                    <a:pt x="486147" y="536754"/>
                  </a:cubicBezTo>
                  <a:lnTo>
                    <a:pt x="430272" y="536754"/>
                  </a:lnTo>
                  <a:lnTo>
                    <a:pt x="398084" y="393017"/>
                  </a:lnTo>
                  <a:cubicBezTo>
                    <a:pt x="396414" y="386194"/>
                    <a:pt x="392314" y="379826"/>
                    <a:pt x="385634" y="376035"/>
                  </a:cubicBezTo>
                  <a:cubicBezTo>
                    <a:pt x="383963" y="375126"/>
                    <a:pt x="346916" y="354808"/>
                    <a:pt x="298482" y="352231"/>
                  </a:cubicBezTo>
                  <a:lnTo>
                    <a:pt x="291953" y="365270"/>
                  </a:lnTo>
                  <a:lnTo>
                    <a:pt x="291801" y="365270"/>
                  </a:lnTo>
                  <a:lnTo>
                    <a:pt x="309565" y="502943"/>
                  </a:lnTo>
                  <a:lnTo>
                    <a:pt x="290131" y="536754"/>
                  </a:lnTo>
                  <a:lnTo>
                    <a:pt x="286791" y="536754"/>
                  </a:lnTo>
                  <a:lnTo>
                    <a:pt x="267356" y="502943"/>
                  </a:lnTo>
                  <a:lnTo>
                    <a:pt x="285120" y="365270"/>
                  </a:lnTo>
                  <a:lnTo>
                    <a:pt x="284969" y="365270"/>
                  </a:lnTo>
                  <a:lnTo>
                    <a:pt x="278440" y="352231"/>
                  </a:lnTo>
                  <a:cubicBezTo>
                    <a:pt x="229853" y="354808"/>
                    <a:pt x="192958" y="375126"/>
                    <a:pt x="191288" y="376035"/>
                  </a:cubicBezTo>
                  <a:cubicBezTo>
                    <a:pt x="184607" y="379826"/>
                    <a:pt x="180508" y="386194"/>
                    <a:pt x="178838" y="393017"/>
                  </a:cubicBezTo>
                  <a:lnTo>
                    <a:pt x="146649" y="536754"/>
                  </a:lnTo>
                  <a:lnTo>
                    <a:pt x="90775" y="536754"/>
                  </a:lnTo>
                  <a:cubicBezTo>
                    <a:pt x="83639" y="536754"/>
                    <a:pt x="77717" y="530993"/>
                    <a:pt x="77717" y="523715"/>
                  </a:cubicBezTo>
                  <a:lnTo>
                    <a:pt x="77717" y="277481"/>
                  </a:lnTo>
                  <a:cubicBezTo>
                    <a:pt x="77717" y="273691"/>
                    <a:pt x="79387" y="270052"/>
                    <a:pt x="82272" y="267626"/>
                  </a:cubicBezTo>
                  <a:close/>
                  <a:moveTo>
                    <a:pt x="288461" y="0"/>
                  </a:moveTo>
                  <a:cubicBezTo>
                    <a:pt x="294573" y="0"/>
                    <a:pt x="300685" y="2085"/>
                    <a:pt x="305620" y="6254"/>
                  </a:cubicBezTo>
                  <a:lnTo>
                    <a:pt x="567855" y="231550"/>
                  </a:lnTo>
                  <a:cubicBezTo>
                    <a:pt x="578787" y="240950"/>
                    <a:pt x="580002" y="257476"/>
                    <a:pt x="570588" y="268392"/>
                  </a:cubicBezTo>
                  <a:cubicBezTo>
                    <a:pt x="565425" y="274456"/>
                    <a:pt x="558137" y="277488"/>
                    <a:pt x="550696" y="277488"/>
                  </a:cubicBezTo>
                  <a:cubicBezTo>
                    <a:pt x="544623" y="277488"/>
                    <a:pt x="538549" y="275517"/>
                    <a:pt x="533690" y="271272"/>
                  </a:cubicBezTo>
                  <a:lnTo>
                    <a:pt x="288461" y="60683"/>
                  </a:lnTo>
                  <a:lnTo>
                    <a:pt x="43232" y="271272"/>
                  </a:lnTo>
                  <a:cubicBezTo>
                    <a:pt x="32299" y="280672"/>
                    <a:pt x="15748" y="279459"/>
                    <a:pt x="6334" y="268392"/>
                  </a:cubicBezTo>
                  <a:cubicBezTo>
                    <a:pt x="-3080" y="257476"/>
                    <a:pt x="-1865" y="240950"/>
                    <a:pt x="9067" y="231550"/>
                  </a:cubicBezTo>
                  <a:lnTo>
                    <a:pt x="271303" y="6254"/>
                  </a:lnTo>
                  <a:cubicBezTo>
                    <a:pt x="276238" y="2085"/>
                    <a:pt x="282350" y="0"/>
                    <a:pt x="288461" y="0"/>
                  </a:cubicBezTo>
                  <a:close/>
                </a:path>
              </a:pathLst>
            </a:custGeom>
            <a:solidFill>
              <a:schemeClr val="bg1"/>
            </a:solidFill>
            <a:ln>
              <a:noFill/>
            </a:ln>
          </p:spPr>
          <p:txBody>
            <a:bodyPr>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6271" name="ïṣľîdè"/>
          <p:cNvGrpSpPr/>
          <p:nvPr/>
        </p:nvGrpSpPr>
        <p:grpSpPr>
          <a:xfrm>
            <a:off x="2679700" y="1999615"/>
            <a:ext cx="474345" cy="475615"/>
            <a:chOff x="3852543" y="1667810"/>
            <a:chExt cx="823456" cy="825634"/>
          </a:xfrm>
        </p:grpSpPr>
        <p:sp>
          <p:nvSpPr>
            <p:cNvPr id="7" name="îŝľïďé"/>
            <p:cNvSpPr/>
            <p:nvPr/>
          </p:nvSpPr>
          <p:spPr bwMode="auto">
            <a:xfrm>
              <a:off x="3853246" y="1667420"/>
              <a:ext cx="823591" cy="826269"/>
            </a:xfrm>
            <a:prstGeom prst="ellipse">
              <a:avLst/>
            </a:prstGeom>
            <a:solidFill>
              <a:srgbClr val="287F6F"/>
            </a:solidFill>
            <a:ln w="28575">
              <a:solidFill>
                <a:schemeClr val="bg1"/>
              </a:solidFill>
            </a:ln>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3" name="išľîďê"/>
            <p:cNvSpPr/>
            <p:nvPr/>
          </p:nvSpPr>
          <p:spPr bwMode="auto">
            <a:xfrm>
              <a:off x="4054324" y="1885003"/>
              <a:ext cx="421435" cy="391101"/>
            </a:xfrm>
            <a:custGeom>
              <a:avLst/>
              <a:gdLst>
                <a:gd name="connsiteX0" fmla="*/ 362096 w 576922"/>
                <a:gd name="connsiteY0" fmla="*/ 472751 h 536754"/>
                <a:gd name="connsiteX1" fmla="*/ 376350 w 576922"/>
                <a:gd name="connsiteY1" fmla="*/ 536754 h 536754"/>
                <a:gd name="connsiteX2" fmla="*/ 362096 w 576922"/>
                <a:gd name="connsiteY2" fmla="*/ 536754 h 536754"/>
                <a:gd name="connsiteX3" fmla="*/ 214826 w 576922"/>
                <a:gd name="connsiteY3" fmla="*/ 472751 h 536754"/>
                <a:gd name="connsiteX4" fmla="*/ 214826 w 576922"/>
                <a:gd name="connsiteY4" fmla="*/ 536754 h 536754"/>
                <a:gd name="connsiteX5" fmla="*/ 200572 w 576922"/>
                <a:gd name="connsiteY5" fmla="*/ 536754 h 536754"/>
                <a:gd name="connsiteX6" fmla="*/ 288461 w 576922"/>
                <a:gd name="connsiteY6" fmla="*/ 200761 h 536754"/>
                <a:gd name="connsiteX7" fmla="*/ 221958 w 576922"/>
                <a:gd name="connsiteY7" fmla="*/ 267171 h 536754"/>
                <a:gd name="connsiteX8" fmla="*/ 288461 w 576922"/>
                <a:gd name="connsiteY8" fmla="*/ 346317 h 536754"/>
                <a:gd name="connsiteX9" fmla="*/ 354963 w 576922"/>
                <a:gd name="connsiteY9" fmla="*/ 267171 h 536754"/>
                <a:gd name="connsiteX10" fmla="*/ 288461 w 576922"/>
                <a:gd name="connsiteY10" fmla="*/ 200761 h 536754"/>
                <a:gd name="connsiteX11" fmla="*/ 279958 w 576922"/>
                <a:gd name="connsiteY11" fmla="*/ 97355 h 536754"/>
                <a:gd name="connsiteX12" fmla="*/ 296963 w 576922"/>
                <a:gd name="connsiteY12" fmla="*/ 97355 h 536754"/>
                <a:gd name="connsiteX13" fmla="*/ 494649 w 576922"/>
                <a:gd name="connsiteY13" fmla="*/ 267626 h 536754"/>
                <a:gd name="connsiteX14" fmla="*/ 499204 w 576922"/>
                <a:gd name="connsiteY14" fmla="*/ 277481 h 536754"/>
                <a:gd name="connsiteX15" fmla="*/ 499204 w 576922"/>
                <a:gd name="connsiteY15" fmla="*/ 523715 h 536754"/>
                <a:gd name="connsiteX16" fmla="*/ 486147 w 576922"/>
                <a:gd name="connsiteY16" fmla="*/ 536754 h 536754"/>
                <a:gd name="connsiteX17" fmla="*/ 430272 w 576922"/>
                <a:gd name="connsiteY17" fmla="*/ 536754 h 536754"/>
                <a:gd name="connsiteX18" fmla="*/ 398084 w 576922"/>
                <a:gd name="connsiteY18" fmla="*/ 393017 h 536754"/>
                <a:gd name="connsiteX19" fmla="*/ 385634 w 576922"/>
                <a:gd name="connsiteY19" fmla="*/ 376035 h 536754"/>
                <a:gd name="connsiteX20" fmla="*/ 298482 w 576922"/>
                <a:gd name="connsiteY20" fmla="*/ 352231 h 536754"/>
                <a:gd name="connsiteX21" fmla="*/ 291953 w 576922"/>
                <a:gd name="connsiteY21" fmla="*/ 365270 h 536754"/>
                <a:gd name="connsiteX22" fmla="*/ 291801 w 576922"/>
                <a:gd name="connsiteY22" fmla="*/ 365270 h 536754"/>
                <a:gd name="connsiteX23" fmla="*/ 309565 w 576922"/>
                <a:gd name="connsiteY23" fmla="*/ 502943 h 536754"/>
                <a:gd name="connsiteX24" fmla="*/ 290131 w 576922"/>
                <a:gd name="connsiteY24" fmla="*/ 536754 h 536754"/>
                <a:gd name="connsiteX25" fmla="*/ 286791 w 576922"/>
                <a:gd name="connsiteY25" fmla="*/ 536754 h 536754"/>
                <a:gd name="connsiteX26" fmla="*/ 267356 w 576922"/>
                <a:gd name="connsiteY26" fmla="*/ 502943 h 536754"/>
                <a:gd name="connsiteX27" fmla="*/ 285120 w 576922"/>
                <a:gd name="connsiteY27" fmla="*/ 365270 h 536754"/>
                <a:gd name="connsiteX28" fmla="*/ 284969 w 576922"/>
                <a:gd name="connsiteY28" fmla="*/ 365270 h 536754"/>
                <a:gd name="connsiteX29" fmla="*/ 278440 w 576922"/>
                <a:gd name="connsiteY29" fmla="*/ 352231 h 536754"/>
                <a:gd name="connsiteX30" fmla="*/ 191288 w 576922"/>
                <a:gd name="connsiteY30" fmla="*/ 376035 h 536754"/>
                <a:gd name="connsiteX31" fmla="*/ 178838 w 576922"/>
                <a:gd name="connsiteY31" fmla="*/ 393017 h 536754"/>
                <a:gd name="connsiteX32" fmla="*/ 146649 w 576922"/>
                <a:gd name="connsiteY32" fmla="*/ 536754 h 536754"/>
                <a:gd name="connsiteX33" fmla="*/ 90775 w 576922"/>
                <a:gd name="connsiteY33" fmla="*/ 536754 h 536754"/>
                <a:gd name="connsiteX34" fmla="*/ 77717 w 576922"/>
                <a:gd name="connsiteY34" fmla="*/ 523715 h 536754"/>
                <a:gd name="connsiteX35" fmla="*/ 77717 w 576922"/>
                <a:gd name="connsiteY35" fmla="*/ 277481 h 536754"/>
                <a:gd name="connsiteX36" fmla="*/ 82272 w 576922"/>
                <a:gd name="connsiteY36" fmla="*/ 267626 h 536754"/>
                <a:gd name="connsiteX37" fmla="*/ 288461 w 576922"/>
                <a:gd name="connsiteY37" fmla="*/ 0 h 536754"/>
                <a:gd name="connsiteX38" fmla="*/ 305620 w 576922"/>
                <a:gd name="connsiteY38" fmla="*/ 6254 h 536754"/>
                <a:gd name="connsiteX39" fmla="*/ 567855 w 576922"/>
                <a:gd name="connsiteY39" fmla="*/ 231550 h 536754"/>
                <a:gd name="connsiteX40" fmla="*/ 570588 w 576922"/>
                <a:gd name="connsiteY40" fmla="*/ 268392 h 536754"/>
                <a:gd name="connsiteX41" fmla="*/ 550696 w 576922"/>
                <a:gd name="connsiteY41" fmla="*/ 277488 h 536754"/>
                <a:gd name="connsiteX42" fmla="*/ 533690 w 576922"/>
                <a:gd name="connsiteY42" fmla="*/ 271272 h 536754"/>
                <a:gd name="connsiteX43" fmla="*/ 288461 w 576922"/>
                <a:gd name="connsiteY43" fmla="*/ 60683 h 536754"/>
                <a:gd name="connsiteX44" fmla="*/ 43232 w 576922"/>
                <a:gd name="connsiteY44" fmla="*/ 271272 h 536754"/>
                <a:gd name="connsiteX45" fmla="*/ 6334 w 576922"/>
                <a:gd name="connsiteY45" fmla="*/ 268392 h 536754"/>
                <a:gd name="connsiteX46" fmla="*/ 9067 w 576922"/>
                <a:gd name="connsiteY46" fmla="*/ 231550 h 536754"/>
                <a:gd name="connsiteX47" fmla="*/ 271303 w 576922"/>
                <a:gd name="connsiteY47" fmla="*/ 6254 h 536754"/>
                <a:gd name="connsiteX48" fmla="*/ 288461 w 576922"/>
                <a:gd name="connsiteY48" fmla="*/ 0 h 5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922" h="536754">
                  <a:moveTo>
                    <a:pt x="362096" y="472751"/>
                  </a:moveTo>
                  <a:lnTo>
                    <a:pt x="376350" y="536754"/>
                  </a:lnTo>
                  <a:lnTo>
                    <a:pt x="362096" y="536754"/>
                  </a:lnTo>
                  <a:close/>
                  <a:moveTo>
                    <a:pt x="214826" y="472751"/>
                  </a:moveTo>
                  <a:lnTo>
                    <a:pt x="214826" y="536754"/>
                  </a:lnTo>
                  <a:lnTo>
                    <a:pt x="200572" y="536754"/>
                  </a:lnTo>
                  <a:close/>
                  <a:moveTo>
                    <a:pt x="288461" y="200761"/>
                  </a:moveTo>
                  <a:cubicBezTo>
                    <a:pt x="251717" y="200761"/>
                    <a:pt x="221958" y="230478"/>
                    <a:pt x="221958" y="267171"/>
                  </a:cubicBezTo>
                  <a:cubicBezTo>
                    <a:pt x="221958" y="303712"/>
                    <a:pt x="251717" y="346317"/>
                    <a:pt x="288461" y="346317"/>
                  </a:cubicBezTo>
                  <a:cubicBezTo>
                    <a:pt x="325204" y="346317"/>
                    <a:pt x="354963" y="303712"/>
                    <a:pt x="354963" y="267171"/>
                  </a:cubicBezTo>
                  <a:cubicBezTo>
                    <a:pt x="354963" y="230478"/>
                    <a:pt x="325204" y="200761"/>
                    <a:pt x="288461" y="200761"/>
                  </a:cubicBezTo>
                  <a:close/>
                  <a:moveTo>
                    <a:pt x="279958" y="97355"/>
                  </a:moveTo>
                  <a:cubicBezTo>
                    <a:pt x="284817" y="93109"/>
                    <a:pt x="292105" y="93109"/>
                    <a:pt x="296963" y="97355"/>
                  </a:cubicBezTo>
                  <a:lnTo>
                    <a:pt x="494649" y="267626"/>
                  </a:lnTo>
                  <a:cubicBezTo>
                    <a:pt x="497534" y="270052"/>
                    <a:pt x="499204" y="273691"/>
                    <a:pt x="499204" y="277481"/>
                  </a:cubicBezTo>
                  <a:lnTo>
                    <a:pt x="499204" y="523715"/>
                  </a:lnTo>
                  <a:cubicBezTo>
                    <a:pt x="499204" y="530993"/>
                    <a:pt x="493283" y="536754"/>
                    <a:pt x="486147" y="536754"/>
                  </a:cubicBezTo>
                  <a:lnTo>
                    <a:pt x="430272" y="536754"/>
                  </a:lnTo>
                  <a:lnTo>
                    <a:pt x="398084" y="393017"/>
                  </a:lnTo>
                  <a:cubicBezTo>
                    <a:pt x="396414" y="386194"/>
                    <a:pt x="392314" y="379826"/>
                    <a:pt x="385634" y="376035"/>
                  </a:cubicBezTo>
                  <a:cubicBezTo>
                    <a:pt x="383963" y="375126"/>
                    <a:pt x="346916" y="354808"/>
                    <a:pt x="298482" y="352231"/>
                  </a:cubicBezTo>
                  <a:lnTo>
                    <a:pt x="291953" y="365270"/>
                  </a:lnTo>
                  <a:lnTo>
                    <a:pt x="291801" y="365270"/>
                  </a:lnTo>
                  <a:lnTo>
                    <a:pt x="309565" y="502943"/>
                  </a:lnTo>
                  <a:lnTo>
                    <a:pt x="290131" y="536754"/>
                  </a:lnTo>
                  <a:lnTo>
                    <a:pt x="286791" y="536754"/>
                  </a:lnTo>
                  <a:lnTo>
                    <a:pt x="267356" y="502943"/>
                  </a:lnTo>
                  <a:lnTo>
                    <a:pt x="285120" y="365270"/>
                  </a:lnTo>
                  <a:lnTo>
                    <a:pt x="284969" y="365270"/>
                  </a:lnTo>
                  <a:lnTo>
                    <a:pt x="278440" y="352231"/>
                  </a:lnTo>
                  <a:cubicBezTo>
                    <a:pt x="229853" y="354808"/>
                    <a:pt x="192958" y="375126"/>
                    <a:pt x="191288" y="376035"/>
                  </a:cubicBezTo>
                  <a:cubicBezTo>
                    <a:pt x="184607" y="379826"/>
                    <a:pt x="180508" y="386194"/>
                    <a:pt x="178838" y="393017"/>
                  </a:cubicBezTo>
                  <a:lnTo>
                    <a:pt x="146649" y="536754"/>
                  </a:lnTo>
                  <a:lnTo>
                    <a:pt x="90775" y="536754"/>
                  </a:lnTo>
                  <a:cubicBezTo>
                    <a:pt x="83639" y="536754"/>
                    <a:pt x="77717" y="530993"/>
                    <a:pt x="77717" y="523715"/>
                  </a:cubicBezTo>
                  <a:lnTo>
                    <a:pt x="77717" y="277481"/>
                  </a:lnTo>
                  <a:cubicBezTo>
                    <a:pt x="77717" y="273691"/>
                    <a:pt x="79387" y="270052"/>
                    <a:pt x="82272" y="267626"/>
                  </a:cubicBezTo>
                  <a:close/>
                  <a:moveTo>
                    <a:pt x="288461" y="0"/>
                  </a:moveTo>
                  <a:cubicBezTo>
                    <a:pt x="294573" y="0"/>
                    <a:pt x="300685" y="2085"/>
                    <a:pt x="305620" y="6254"/>
                  </a:cubicBezTo>
                  <a:lnTo>
                    <a:pt x="567855" y="231550"/>
                  </a:lnTo>
                  <a:cubicBezTo>
                    <a:pt x="578787" y="240950"/>
                    <a:pt x="580002" y="257476"/>
                    <a:pt x="570588" y="268392"/>
                  </a:cubicBezTo>
                  <a:cubicBezTo>
                    <a:pt x="565425" y="274456"/>
                    <a:pt x="558137" y="277488"/>
                    <a:pt x="550696" y="277488"/>
                  </a:cubicBezTo>
                  <a:cubicBezTo>
                    <a:pt x="544623" y="277488"/>
                    <a:pt x="538549" y="275517"/>
                    <a:pt x="533690" y="271272"/>
                  </a:cubicBezTo>
                  <a:lnTo>
                    <a:pt x="288461" y="60683"/>
                  </a:lnTo>
                  <a:lnTo>
                    <a:pt x="43232" y="271272"/>
                  </a:lnTo>
                  <a:cubicBezTo>
                    <a:pt x="32299" y="280672"/>
                    <a:pt x="15748" y="279459"/>
                    <a:pt x="6334" y="268392"/>
                  </a:cubicBezTo>
                  <a:cubicBezTo>
                    <a:pt x="-3080" y="257476"/>
                    <a:pt x="-1865" y="240950"/>
                    <a:pt x="9067" y="231550"/>
                  </a:cubicBezTo>
                  <a:lnTo>
                    <a:pt x="271303" y="6254"/>
                  </a:lnTo>
                  <a:cubicBezTo>
                    <a:pt x="276238" y="2085"/>
                    <a:pt x="282350" y="0"/>
                    <a:pt x="288461" y="0"/>
                  </a:cubicBezTo>
                  <a:close/>
                </a:path>
              </a:pathLst>
            </a:custGeom>
            <a:solidFill>
              <a:schemeClr val="bg1"/>
            </a:solidFill>
            <a:ln>
              <a:noFill/>
            </a:ln>
          </p:spPr>
          <p:txBody>
            <a:bodyPr>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6278" name="íṣliḓe"/>
          <p:cNvGrpSpPr/>
          <p:nvPr/>
        </p:nvGrpSpPr>
        <p:grpSpPr>
          <a:xfrm>
            <a:off x="4610735" y="1999615"/>
            <a:ext cx="474345" cy="475615"/>
            <a:chOff x="3852543" y="1667810"/>
            <a:chExt cx="823456" cy="825634"/>
          </a:xfrm>
        </p:grpSpPr>
        <p:sp>
          <p:nvSpPr>
            <p:cNvPr id="16" name="îş1íḑê"/>
            <p:cNvSpPr/>
            <p:nvPr/>
          </p:nvSpPr>
          <p:spPr bwMode="auto">
            <a:xfrm>
              <a:off x="3852241" y="1667420"/>
              <a:ext cx="823591" cy="826269"/>
            </a:xfrm>
            <a:prstGeom prst="ellipse">
              <a:avLst/>
            </a:prstGeom>
            <a:solidFill>
              <a:schemeClr val="bg2">
                <a:lumMod val="25000"/>
              </a:schemeClr>
            </a:solidFill>
            <a:ln w="28575">
              <a:solidFill>
                <a:schemeClr val="bg1"/>
              </a:solidFill>
            </a:ln>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7" name="îṧļïḓé"/>
            <p:cNvSpPr/>
            <p:nvPr/>
          </p:nvSpPr>
          <p:spPr bwMode="auto">
            <a:xfrm>
              <a:off x="4053319" y="1885003"/>
              <a:ext cx="421435" cy="391101"/>
            </a:xfrm>
            <a:custGeom>
              <a:avLst/>
              <a:gdLst>
                <a:gd name="connsiteX0" fmla="*/ 362096 w 576922"/>
                <a:gd name="connsiteY0" fmla="*/ 472751 h 536754"/>
                <a:gd name="connsiteX1" fmla="*/ 376350 w 576922"/>
                <a:gd name="connsiteY1" fmla="*/ 536754 h 536754"/>
                <a:gd name="connsiteX2" fmla="*/ 362096 w 576922"/>
                <a:gd name="connsiteY2" fmla="*/ 536754 h 536754"/>
                <a:gd name="connsiteX3" fmla="*/ 214826 w 576922"/>
                <a:gd name="connsiteY3" fmla="*/ 472751 h 536754"/>
                <a:gd name="connsiteX4" fmla="*/ 214826 w 576922"/>
                <a:gd name="connsiteY4" fmla="*/ 536754 h 536754"/>
                <a:gd name="connsiteX5" fmla="*/ 200572 w 576922"/>
                <a:gd name="connsiteY5" fmla="*/ 536754 h 536754"/>
                <a:gd name="connsiteX6" fmla="*/ 288461 w 576922"/>
                <a:gd name="connsiteY6" fmla="*/ 200761 h 536754"/>
                <a:gd name="connsiteX7" fmla="*/ 221958 w 576922"/>
                <a:gd name="connsiteY7" fmla="*/ 267171 h 536754"/>
                <a:gd name="connsiteX8" fmla="*/ 288461 w 576922"/>
                <a:gd name="connsiteY8" fmla="*/ 346317 h 536754"/>
                <a:gd name="connsiteX9" fmla="*/ 354963 w 576922"/>
                <a:gd name="connsiteY9" fmla="*/ 267171 h 536754"/>
                <a:gd name="connsiteX10" fmla="*/ 288461 w 576922"/>
                <a:gd name="connsiteY10" fmla="*/ 200761 h 536754"/>
                <a:gd name="connsiteX11" fmla="*/ 279958 w 576922"/>
                <a:gd name="connsiteY11" fmla="*/ 97355 h 536754"/>
                <a:gd name="connsiteX12" fmla="*/ 296963 w 576922"/>
                <a:gd name="connsiteY12" fmla="*/ 97355 h 536754"/>
                <a:gd name="connsiteX13" fmla="*/ 494649 w 576922"/>
                <a:gd name="connsiteY13" fmla="*/ 267626 h 536754"/>
                <a:gd name="connsiteX14" fmla="*/ 499204 w 576922"/>
                <a:gd name="connsiteY14" fmla="*/ 277481 h 536754"/>
                <a:gd name="connsiteX15" fmla="*/ 499204 w 576922"/>
                <a:gd name="connsiteY15" fmla="*/ 523715 h 536754"/>
                <a:gd name="connsiteX16" fmla="*/ 486147 w 576922"/>
                <a:gd name="connsiteY16" fmla="*/ 536754 h 536754"/>
                <a:gd name="connsiteX17" fmla="*/ 430272 w 576922"/>
                <a:gd name="connsiteY17" fmla="*/ 536754 h 536754"/>
                <a:gd name="connsiteX18" fmla="*/ 398084 w 576922"/>
                <a:gd name="connsiteY18" fmla="*/ 393017 h 536754"/>
                <a:gd name="connsiteX19" fmla="*/ 385634 w 576922"/>
                <a:gd name="connsiteY19" fmla="*/ 376035 h 536754"/>
                <a:gd name="connsiteX20" fmla="*/ 298482 w 576922"/>
                <a:gd name="connsiteY20" fmla="*/ 352231 h 536754"/>
                <a:gd name="connsiteX21" fmla="*/ 291953 w 576922"/>
                <a:gd name="connsiteY21" fmla="*/ 365270 h 536754"/>
                <a:gd name="connsiteX22" fmla="*/ 291801 w 576922"/>
                <a:gd name="connsiteY22" fmla="*/ 365270 h 536754"/>
                <a:gd name="connsiteX23" fmla="*/ 309565 w 576922"/>
                <a:gd name="connsiteY23" fmla="*/ 502943 h 536754"/>
                <a:gd name="connsiteX24" fmla="*/ 290131 w 576922"/>
                <a:gd name="connsiteY24" fmla="*/ 536754 h 536754"/>
                <a:gd name="connsiteX25" fmla="*/ 286791 w 576922"/>
                <a:gd name="connsiteY25" fmla="*/ 536754 h 536754"/>
                <a:gd name="connsiteX26" fmla="*/ 267356 w 576922"/>
                <a:gd name="connsiteY26" fmla="*/ 502943 h 536754"/>
                <a:gd name="connsiteX27" fmla="*/ 285120 w 576922"/>
                <a:gd name="connsiteY27" fmla="*/ 365270 h 536754"/>
                <a:gd name="connsiteX28" fmla="*/ 284969 w 576922"/>
                <a:gd name="connsiteY28" fmla="*/ 365270 h 536754"/>
                <a:gd name="connsiteX29" fmla="*/ 278440 w 576922"/>
                <a:gd name="connsiteY29" fmla="*/ 352231 h 536754"/>
                <a:gd name="connsiteX30" fmla="*/ 191288 w 576922"/>
                <a:gd name="connsiteY30" fmla="*/ 376035 h 536754"/>
                <a:gd name="connsiteX31" fmla="*/ 178838 w 576922"/>
                <a:gd name="connsiteY31" fmla="*/ 393017 h 536754"/>
                <a:gd name="connsiteX32" fmla="*/ 146649 w 576922"/>
                <a:gd name="connsiteY32" fmla="*/ 536754 h 536754"/>
                <a:gd name="connsiteX33" fmla="*/ 90775 w 576922"/>
                <a:gd name="connsiteY33" fmla="*/ 536754 h 536754"/>
                <a:gd name="connsiteX34" fmla="*/ 77717 w 576922"/>
                <a:gd name="connsiteY34" fmla="*/ 523715 h 536754"/>
                <a:gd name="connsiteX35" fmla="*/ 77717 w 576922"/>
                <a:gd name="connsiteY35" fmla="*/ 277481 h 536754"/>
                <a:gd name="connsiteX36" fmla="*/ 82272 w 576922"/>
                <a:gd name="connsiteY36" fmla="*/ 267626 h 536754"/>
                <a:gd name="connsiteX37" fmla="*/ 288461 w 576922"/>
                <a:gd name="connsiteY37" fmla="*/ 0 h 536754"/>
                <a:gd name="connsiteX38" fmla="*/ 305620 w 576922"/>
                <a:gd name="connsiteY38" fmla="*/ 6254 h 536754"/>
                <a:gd name="connsiteX39" fmla="*/ 567855 w 576922"/>
                <a:gd name="connsiteY39" fmla="*/ 231550 h 536754"/>
                <a:gd name="connsiteX40" fmla="*/ 570588 w 576922"/>
                <a:gd name="connsiteY40" fmla="*/ 268392 h 536754"/>
                <a:gd name="connsiteX41" fmla="*/ 550696 w 576922"/>
                <a:gd name="connsiteY41" fmla="*/ 277488 h 536754"/>
                <a:gd name="connsiteX42" fmla="*/ 533690 w 576922"/>
                <a:gd name="connsiteY42" fmla="*/ 271272 h 536754"/>
                <a:gd name="connsiteX43" fmla="*/ 288461 w 576922"/>
                <a:gd name="connsiteY43" fmla="*/ 60683 h 536754"/>
                <a:gd name="connsiteX44" fmla="*/ 43232 w 576922"/>
                <a:gd name="connsiteY44" fmla="*/ 271272 h 536754"/>
                <a:gd name="connsiteX45" fmla="*/ 6334 w 576922"/>
                <a:gd name="connsiteY45" fmla="*/ 268392 h 536754"/>
                <a:gd name="connsiteX46" fmla="*/ 9067 w 576922"/>
                <a:gd name="connsiteY46" fmla="*/ 231550 h 536754"/>
                <a:gd name="connsiteX47" fmla="*/ 271303 w 576922"/>
                <a:gd name="connsiteY47" fmla="*/ 6254 h 536754"/>
                <a:gd name="connsiteX48" fmla="*/ 288461 w 576922"/>
                <a:gd name="connsiteY48" fmla="*/ 0 h 5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922" h="536754">
                  <a:moveTo>
                    <a:pt x="362096" y="472751"/>
                  </a:moveTo>
                  <a:lnTo>
                    <a:pt x="376350" y="536754"/>
                  </a:lnTo>
                  <a:lnTo>
                    <a:pt x="362096" y="536754"/>
                  </a:lnTo>
                  <a:close/>
                  <a:moveTo>
                    <a:pt x="214826" y="472751"/>
                  </a:moveTo>
                  <a:lnTo>
                    <a:pt x="214826" y="536754"/>
                  </a:lnTo>
                  <a:lnTo>
                    <a:pt x="200572" y="536754"/>
                  </a:lnTo>
                  <a:close/>
                  <a:moveTo>
                    <a:pt x="288461" y="200761"/>
                  </a:moveTo>
                  <a:cubicBezTo>
                    <a:pt x="251717" y="200761"/>
                    <a:pt x="221958" y="230478"/>
                    <a:pt x="221958" y="267171"/>
                  </a:cubicBezTo>
                  <a:cubicBezTo>
                    <a:pt x="221958" y="303712"/>
                    <a:pt x="251717" y="346317"/>
                    <a:pt x="288461" y="346317"/>
                  </a:cubicBezTo>
                  <a:cubicBezTo>
                    <a:pt x="325204" y="346317"/>
                    <a:pt x="354963" y="303712"/>
                    <a:pt x="354963" y="267171"/>
                  </a:cubicBezTo>
                  <a:cubicBezTo>
                    <a:pt x="354963" y="230478"/>
                    <a:pt x="325204" y="200761"/>
                    <a:pt x="288461" y="200761"/>
                  </a:cubicBezTo>
                  <a:close/>
                  <a:moveTo>
                    <a:pt x="279958" y="97355"/>
                  </a:moveTo>
                  <a:cubicBezTo>
                    <a:pt x="284817" y="93109"/>
                    <a:pt x="292105" y="93109"/>
                    <a:pt x="296963" y="97355"/>
                  </a:cubicBezTo>
                  <a:lnTo>
                    <a:pt x="494649" y="267626"/>
                  </a:lnTo>
                  <a:cubicBezTo>
                    <a:pt x="497534" y="270052"/>
                    <a:pt x="499204" y="273691"/>
                    <a:pt x="499204" y="277481"/>
                  </a:cubicBezTo>
                  <a:lnTo>
                    <a:pt x="499204" y="523715"/>
                  </a:lnTo>
                  <a:cubicBezTo>
                    <a:pt x="499204" y="530993"/>
                    <a:pt x="493283" y="536754"/>
                    <a:pt x="486147" y="536754"/>
                  </a:cubicBezTo>
                  <a:lnTo>
                    <a:pt x="430272" y="536754"/>
                  </a:lnTo>
                  <a:lnTo>
                    <a:pt x="398084" y="393017"/>
                  </a:lnTo>
                  <a:cubicBezTo>
                    <a:pt x="396414" y="386194"/>
                    <a:pt x="392314" y="379826"/>
                    <a:pt x="385634" y="376035"/>
                  </a:cubicBezTo>
                  <a:cubicBezTo>
                    <a:pt x="383963" y="375126"/>
                    <a:pt x="346916" y="354808"/>
                    <a:pt x="298482" y="352231"/>
                  </a:cubicBezTo>
                  <a:lnTo>
                    <a:pt x="291953" y="365270"/>
                  </a:lnTo>
                  <a:lnTo>
                    <a:pt x="291801" y="365270"/>
                  </a:lnTo>
                  <a:lnTo>
                    <a:pt x="309565" y="502943"/>
                  </a:lnTo>
                  <a:lnTo>
                    <a:pt x="290131" y="536754"/>
                  </a:lnTo>
                  <a:lnTo>
                    <a:pt x="286791" y="536754"/>
                  </a:lnTo>
                  <a:lnTo>
                    <a:pt x="267356" y="502943"/>
                  </a:lnTo>
                  <a:lnTo>
                    <a:pt x="285120" y="365270"/>
                  </a:lnTo>
                  <a:lnTo>
                    <a:pt x="284969" y="365270"/>
                  </a:lnTo>
                  <a:lnTo>
                    <a:pt x="278440" y="352231"/>
                  </a:lnTo>
                  <a:cubicBezTo>
                    <a:pt x="229853" y="354808"/>
                    <a:pt x="192958" y="375126"/>
                    <a:pt x="191288" y="376035"/>
                  </a:cubicBezTo>
                  <a:cubicBezTo>
                    <a:pt x="184607" y="379826"/>
                    <a:pt x="180508" y="386194"/>
                    <a:pt x="178838" y="393017"/>
                  </a:cubicBezTo>
                  <a:lnTo>
                    <a:pt x="146649" y="536754"/>
                  </a:lnTo>
                  <a:lnTo>
                    <a:pt x="90775" y="536754"/>
                  </a:lnTo>
                  <a:cubicBezTo>
                    <a:pt x="83639" y="536754"/>
                    <a:pt x="77717" y="530993"/>
                    <a:pt x="77717" y="523715"/>
                  </a:cubicBezTo>
                  <a:lnTo>
                    <a:pt x="77717" y="277481"/>
                  </a:lnTo>
                  <a:cubicBezTo>
                    <a:pt x="77717" y="273691"/>
                    <a:pt x="79387" y="270052"/>
                    <a:pt x="82272" y="267626"/>
                  </a:cubicBezTo>
                  <a:close/>
                  <a:moveTo>
                    <a:pt x="288461" y="0"/>
                  </a:moveTo>
                  <a:cubicBezTo>
                    <a:pt x="294573" y="0"/>
                    <a:pt x="300685" y="2085"/>
                    <a:pt x="305620" y="6254"/>
                  </a:cubicBezTo>
                  <a:lnTo>
                    <a:pt x="567855" y="231550"/>
                  </a:lnTo>
                  <a:cubicBezTo>
                    <a:pt x="578787" y="240950"/>
                    <a:pt x="580002" y="257476"/>
                    <a:pt x="570588" y="268392"/>
                  </a:cubicBezTo>
                  <a:cubicBezTo>
                    <a:pt x="565425" y="274456"/>
                    <a:pt x="558137" y="277488"/>
                    <a:pt x="550696" y="277488"/>
                  </a:cubicBezTo>
                  <a:cubicBezTo>
                    <a:pt x="544623" y="277488"/>
                    <a:pt x="538549" y="275517"/>
                    <a:pt x="533690" y="271272"/>
                  </a:cubicBezTo>
                  <a:lnTo>
                    <a:pt x="288461" y="60683"/>
                  </a:lnTo>
                  <a:lnTo>
                    <a:pt x="43232" y="271272"/>
                  </a:lnTo>
                  <a:cubicBezTo>
                    <a:pt x="32299" y="280672"/>
                    <a:pt x="15748" y="279459"/>
                    <a:pt x="6334" y="268392"/>
                  </a:cubicBezTo>
                  <a:cubicBezTo>
                    <a:pt x="-3080" y="257476"/>
                    <a:pt x="-1865" y="240950"/>
                    <a:pt x="9067" y="231550"/>
                  </a:cubicBezTo>
                  <a:lnTo>
                    <a:pt x="271303" y="6254"/>
                  </a:lnTo>
                  <a:cubicBezTo>
                    <a:pt x="276238" y="2085"/>
                    <a:pt x="282350" y="0"/>
                    <a:pt x="288461" y="0"/>
                  </a:cubicBezTo>
                  <a:close/>
                </a:path>
              </a:pathLst>
            </a:custGeom>
            <a:solidFill>
              <a:schemeClr val="bg1"/>
            </a:solidFill>
            <a:ln>
              <a:noFill/>
            </a:ln>
          </p:spPr>
          <p:txBody>
            <a:bodyPr>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cxnSp>
        <p:nvCxnSpPr>
          <p:cNvPr id="10" name="直接连接符 9"/>
          <p:cNvCxnSpPr/>
          <p:nvPr/>
        </p:nvCxnSpPr>
        <p:spPr>
          <a:xfrm>
            <a:off x="2100580" y="1864360"/>
            <a:ext cx="0" cy="157988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35400" y="1864360"/>
            <a:ext cx="0" cy="157988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33755" y="2700655"/>
            <a:ext cx="1198880" cy="337185"/>
          </a:xfrm>
          <a:prstGeom prst="rect">
            <a:avLst/>
          </a:prstGeom>
          <a:noFill/>
        </p:spPr>
        <p:txBody>
          <a:bodyPr wrap="none" rtlCol="0" anchor="t">
            <a:spAutoFit/>
          </a:bodyPr>
          <a:lstStyle/>
          <a:p>
            <a:r>
              <a:rPr lang="zh-CN" altLang="en-US" sz="1600" noProof="0" dirty="0">
                <a:ln>
                  <a:noFill/>
                </a:ln>
                <a:effectLst/>
                <a:uLnTx/>
                <a:uFillTx/>
                <a:sym typeface="+mn-ea"/>
              </a:rPr>
              <a:t>电磁干扰源</a:t>
            </a:r>
          </a:p>
        </p:txBody>
      </p:sp>
      <p:sp>
        <p:nvSpPr>
          <p:cNvPr id="9" name="文本框 8"/>
          <p:cNvSpPr txBox="1"/>
          <p:nvPr/>
        </p:nvSpPr>
        <p:spPr>
          <a:xfrm>
            <a:off x="2318385" y="2700655"/>
            <a:ext cx="1264920" cy="583565"/>
          </a:xfrm>
          <a:prstGeom prst="rect">
            <a:avLst/>
          </a:prstGeom>
          <a:noFill/>
        </p:spPr>
        <p:txBody>
          <a:bodyPr wrap="square" rtlCol="0" anchor="t">
            <a:spAutoFit/>
          </a:bodyPr>
          <a:lstStyle/>
          <a:p>
            <a:pPr algn="just"/>
            <a:r>
              <a:rPr lang="zh-CN" altLang="en-US" sz="1600" noProof="0" dirty="0">
                <a:ln>
                  <a:noFill/>
                </a:ln>
                <a:effectLst/>
                <a:uLnTx/>
                <a:uFillTx/>
                <a:sym typeface="+mn-ea"/>
              </a:rPr>
              <a:t>一台电磁干扰敏感设备</a:t>
            </a:r>
          </a:p>
        </p:txBody>
      </p:sp>
      <p:sp>
        <p:nvSpPr>
          <p:cNvPr id="12" name="文本框 11"/>
          <p:cNvSpPr txBox="1"/>
          <p:nvPr/>
        </p:nvSpPr>
        <p:spPr>
          <a:xfrm>
            <a:off x="4039235" y="2700655"/>
            <a:ext cx="1947545" cy="1076325"/>
          </a:xfrm>
          <a:prstGeom prst="rect">
            <a:avLst/>
          </a:prstGeom>
          <a:noFill/>
        </p:spPr>
        <p:txBody>
          <a:bodyPr wrap="square" rtlCol="0" anchor="t">
            <a:spAutoFit/>
          </a:bodyPr>
          <a:lstStyle/>
          <a:p>
            <a:r>
              <a:rPr lang="zh-CN" altLang="en-US" sz="1600" noProof="0" dirty="0">
                <a:ln>
                  <a:noFill/>
                </a:ln>
                <a:effectLst/>
                <a:uLnTx/>
                <a:uFillTx/>
                <a:sym typeface="+mn-ea"/>
              </a:rPr>
              <a:t>存在一条电磁干扰的耦合通路</a:t>
            </a:r>
            <a:r>
              <a:rPr lang="en-US" altLang="zh-CN" sz="1600" noProof="0" dirty="0">
                <a:ln>
                  <a:noFill/>
                </a:ln>
                <a:effectLst/>
                <a:uLnTx/>
                <a:uFillTx/>
                <a:sym typeface="+mn-ea"/>
              </a:rPr>
              <a:t>——</a:t>
            </a:r>
            <a:r>
              <a:rPr lang="zh-CN" altLang="en-US" sz="1600" noProof="0" dirty="0">
                <a:ln>
                  <a:noFill/>
                </a:ln>
                <a:effectLst/>
                <a:uLnTx/>
                <a:uFillTx/>
                <a:sym typeface="+mn-ea"/>
              </a:rPr>
              <a:t>以便把干扰源传递到干扰敏感设备</a:t>
            </a:r>
          </a:p>
        </p:txBody>
      </p:sp>
      <p:sp>
        <p:nvSpPr>
          <p:cNvPr id="2" name="文本框 1"/>
          <p:cNvSpPr txBox="1"/>
          <p:nvPr/>
        </p:nvSpPr>
        <p:spPr>
          <a:xfrm>
            <a:off x="6823075" y="2121535"/>
            <a:ext cx="2208530" cy="1198880"/>
          </a:xfrm>
          <a:prstGeom prst="rect">
            <a:avLst/>
          </a:prstGeom>
          <a:noFill/>
        </p:spPr>
        <p:txBody>
          <a:bodyPr wrap="square" rtlCol="0" anchor="t">
            <a:spAutoFit/>
          </a:bodyPr>
          <a:lstStyle/>
          <a:p>
            <a:r>
              <a:rPr lang="zh-CN" altLang="en-US" b="1" noProof="0" dirty="0">
                <a:ln>
                  <a:noFill/>
                </a:ln>
                <a:solidFill>
                  <a:schemeClr val="bg1"/>
                </a:solidFill>
                <a:effectLst/>
                <a:uLnTx/>
                <a:uFillTx/>
                <a:sym typeface="+mn-ea"/>
              </a:rPr>
              <a:t>造成设备性能降低或失效的电磁干扰必须同时具备三个要素</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ïṧḷîde"/>
          <p:cNvSpPr/>
          <p:nvPr/>
        </p:nvSpPr>
        <p:spPr>
          <a:xfrm>
            <a:off x="6165216" y="831215"/>
            <a:ext cx="2413000" cy="3762375"/>
          </a:xfrm>
          <a:prstGeom prst="rect">
            <a:avLst/>
          </a:prstGeom>
          <a:blipFill rotWithShape="1">
            <a:blip r:embed="rId3"/>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3725545"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5648960"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865880"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电磁辐射防护</a:t>
            </a:r>
          </a:p>
        </p:txBody>
      </p:sp>
      <p:sp>
        <p:nvSpPr>
          <p:cNvPr id="33796" name="TextBox 4"/>
          <p:cNvSpPr txBox="1"/>
          <p:nvPr/>
        </p:nvSpPr>
        <p:spPr>
          <a:xfrm>
            <a:off x="4987290" y="2204720"/>
            <a:ext cx="1593850" cy="398780"/>
          </a:xfrm>
          <a:prstGeom prst="rect">
            <a:avLst/>
          </a:prstGeom>
          <a:noFill/>
          <a:ln w="9525">
            <a:noFill/>
          </a:ln>
        </p:spPr>
        <p:txBody>
          <a:bodyPr wrap="square" anchor="t">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结合使用</a:t>
            </a:r>
          </a:p>
        </p:txBody>
      </p:sp>
      <p:sp>
        <p:nvSpPr>
          <p:cNvPr id="5" name="文本框 4"/>
          <p:cNvSpPr txBox="1"/>
          <p:nvPr/>
        </p:nvSpPr>
        <p:spPr>
          <a:xfrm>
            <a:off x="921385" y="1941195"/>
            <a:ext cx="3383280" cy="368300"/>
          </a:xfrm>
          <a:prstGeom prst="rect">
            <a:avLst/>
          </a:prstGeom>
          <a:noFill/>
        </p:spPr>
        <p:txBody>
          <a:bodyPr wrap="none" rtlCol="0" anchor="t">
            <a:spAutoFit/>
          </a:bodyPr>
          <a:lstStyle/>
          <a:p>
            <a:r>
              <a:rPr lang="zh-CN" altLang="en-US" noProof="0" dirty="0">
                <a:ln>
                  <a:noFill/>
                </a:ln>
                <a:effectLst/>
                <a:uLnTx/>
                <a:uFillTx/>
                <a:sym typeface="+mn-ea"/>
              </a:rPr>
              <a:t>屏蔽</a:t>
            </a:r>
            <a:r>
              <a:rPr lang="en-US" altLang="zh-CN" noProof="0" dirty="0">
                <a:ln>
                  <a:noFill/>
                </a:ln>
                <a:effectLst/>
                <a:uLnTx/>
                <a:uFillTx/>
                <a:sym typeface="+mn-ea"/>
              </a:rPr>
              <a:t>——</a:t>
            </a:r>
            <a:r>
              <a:rPr lang="zh-CN" altLang="en-US" noProof="0" dirty="0">
                <a:ln>
                  <a:noFill/>
                </a:ln>
                <a:effectLst/>
                <a:uLnTx/>
                <a:uFillTx/>
                <a:sym typeface="+mn-ea"/>
              </a:rPr>
              <a:t>静电、磁场、电磁屏蔽</a:t>
            </a:r>
            <a:endParaRPr lang="zh-CN" altLang="en-US"/>
          </a:p>
        </p:txBody>
      </p:sp>
      <p:sp>
        <p:nvSpPr>
          <p:cNvPr id="6" name="文本框 5"/>
          <p:cNvSpPr txBox="1"/>
          <p:nvPr/>
        </p:nvSpPr>
        <p:spPr>
          <a:xfrm>
            <a:off x="939800" y="2449830"/>
            <a:ext cx="2926080" cy="368300"/>
          </a:xfrm>
          <a:prstGeom prst="rect">
            <a:avLst/>
          </a:prstGeom>
          <a:noFill/>
        </p:spPr>
        <p:txBody>
          <a:bodyPr wrap="none" rtlCol="0" anchor="t">
            <a:spAutoFit/>
          </a:bodyPr>
          <a:lstStyle/>
          <a:p>
            <a:r>
              <a:rPr lang="zh-CN" altLang="en-US" noProof="0" dirty="0">
                <a:ln>
                  <a:noFill/>
                </a:ln>
                <a:effectLst/>
                <a:uLnTx/>
                <a:uFillTx/>
                <a:sym typeface="+mn-ea"/>
              </a:rPr>
              <a:t>接地</a:t>
            </a:r>
            <a:r>
              <a:rPr lang="en-US" altLang="zh-CN" noProof="0" dirty="0">
                <a:ln>
                  <a:noFill/>
                </a:ln>
                <a:effectLst/>
                <a:uLnTx/>
                <a:uFillTx/>
                <a:sym typeface="+mn-ea"/>
              </a:rPr>
              <a:t>——</a:t>
            </a:r>
            <a:r>
              <a:rPr lang="zh-CN" altLang="en-US" noProof="0" dirty="0">
                <a:ln>
                  <a:noFill/>
                </a:ln>
                <a:effectLst/>
                <a:uLnTx/>
                <a:uFillTx/>
                <a:sym typeface="+mn-ea"/>
              </a:rPr>
              <a:t>防止电磁脉冲干扰</a:t>
            </a:r>
            <a:endParaRPr lang="zh-CN" altLang="en-US"/>
          </a:p>
        </p:txBody>
      </p:sp>
      <p:sp>
        <p:nvSpPr>
          <p:cNvPr id="7" name="文本框 6"/>
          <p:cNvSpPr txBox="1"/>
          <p:nvPr/>
        </p:nvSpPr>
        <p:spPr>
          <a:xfrm>
            <a:off x="921385" y="2997200"/>
            <a:ext cx="3840480" cy="368300"/>
          </a:xfrm>
          <a:prstGeom prst="rect">
            <a:avLst/>
          </a:prstGeom>
          <a:noFill/>
        </p:spPr>
        <p:txBody>
          <a:bodyPr wrap="none" rtlCol="0" anchor="t">
            <a:spAutoFit/>
          </a:bodyPr>
          <a:lstStyle/>
          <a:p>
            <a:pPr marL="0" marR="0" lvl="1" indent="0" algn="l" defTabSz="914400" rtl="0" fontAlgn="base" hangingPunct="0">
              <a:lnSpc>
                <a:spcPct val="100000"/>
              </a:lnSpc>
              <a:spcBef>
                <a:spcPts val="0"/>
              </a:spcBef>
              <a:spcAft>
                <a:spcPct val="0"/>
              </a:spcAft>
              <a:buClrTx/>
              <a:buSzTx/>
              <a:buNone/>
              <a:defRPr/>
            </a:pPr>
            <a:r>
              <a:rPr lang="zh-CN" altLang="en-US" noProof="0" dirty="0">
                <a:ln>
                  <a:noFill/>
                </a:ln>
                <a:effectLst/>
                <a:uLnTx/>
                <a:uFillTx/>
                <a:sym typeface="+mn-ea"/>
              </a:rPr>
              <a:t>其他</a:t>
            </a:r>
            <a:r>
              <a:rPr lang="en-US" altLang="zh-CN" noProof="0" dirty="0">
                <a:ln>
                  <a:noFill/>
                </a:ln>
                <a:effectLst/>
                <a:uLnTx/>
                <a:uFillTx/>
                <a:sym typeface="+mn-ea"/>
              </a:rPr>
              <a:t>——</a:t>
            </a:r>
            <a:r>
              <a:rPr lang="zh-CN" altLang="en-US" noProof="0" dirty="0">
                <a:ln>
                  <a:noFill/>
                </a:ln>
                <a:effectLst/>
                <a:uLnTx/>
                <a:uFillTx/>
                <a:sym typeface="+mn-ea"/>
              </a:rPr>
              <a:t>注意使用的安全距离和时间</a:t>
            </a:r>
            <a:endParaRPr lang="zh-CN" altLang="en-US"/>
          </a:p>
        </p:txBody>
      </p:sp>
      <p:grpSp>
        <p:nvGrpSpPr>
          <p:cNvPr id="10" name="组合 9"/>
          <p:cNvGrpSpPr/>
          <p:nvPr/>
        </p:nvGrpSpPr>
        <p:grpSpPr>
          <a:xfrm>
            <a:off x="4737735" y="2105025"/>
            <a:ext cx="0" cy="612000"/>
            <a:chOff x="7632" y="3033"/>
            <a:chExt cx="0" cy="1785"/>
          </a:xfrm>
        </p:grpSpPr>
        <p:cxnSp>
          <p:nvCxnSpPr>
            <p:cNvPr id="8" name="直接连接符 7"/>
            <p:cNvCxnSpPr/>
            <p:nvPr/>
          </p:nvCxnSpPr>
          <p:spPr>
            <a:xfrm>
              <a:off x="7632" y="3033"/>
              <a:ext cx="0" cy="835"/>
            </a:xfrm>
            <a:prstGeom prst="line">
              <a:avLst/>
            </a:prstGeom>
            <a:ln cap="rnd">
              <a:solidFill>
                <a:srgbClr val="07655B"/>
              </a:solidFill>
              <a:prstDash val="lgDash"/>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7632" y="3984"/>
              <a:ext cx="0" cy="835"/>
            </a:xfrm>
            <a:prstGeom prst="line">
              <a:avLst/>
            </a:prstGeom>
            <a:ln cap="rnd">
              <a:solidFill>
                <a:srgbClr val="07655B"/>
              </a:solidFill>
              <a:prstDash val="lgDash"/>
              <a:headEnd type="ova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rot="16200000">
            <a:off x="4577715" y="1945005"/>
            <a:ext cx="0" cy="320040"/>
          </a:xfrm>
          <a:prstGeom prst="line">
            <a:avLst/>
          </a:prstGeom>
          <a:ln cap="rnd">
            <a:solidFill>
              <a:srgbClr val="07655B"/>
            </a:solidFill>
            <a:prstDash val="lgDash"/>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4827735" y="2314110"/>
            <a:ext cx="0" cy="180000"/>
          </a:xfrm>
          <a:prstGeom prst="line">
            <a:avLst/>
          </a:prstGeom>
          <a:ln cap="rnd">
            <a:solidFill>
              <a:srgbClr val="07655B"/>
            </a:solidFill>
            <a:prstDash val="lgDash"/>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a:off x="4577715" y="2552065"/>
            <a:ext cx="0" cy="320040"/>
          </a:xfrm>
          <a:prstGeom prst="line">
            <a:avLst/>
          </a:prstGeom>
          <a:ln cap="rnd">
            <a:solidFill>
              <a:srgbClr val="07655B"/>
            </a:solidFill>
            <a:prstDash val="lgDash"/>
            <a:headEnd type="ova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968058" y="1680845"/>
            <a:ext cx="5184000" cy="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939483" y="3566160"/>
            <a:ext cx="5184000" cy="0"/>
          </a:xfrm>
          <a:prstGeom prst="straightConnector1">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159500" y="831850"/>
            <a:ext cx="2435225" cy="3780000"/>
          </a:xfrm>
          <a:prstGeom prst="rect">
            <a:avLst/>
          </a:prstGeom>
          <a:solidFill>
            <a:schemeClr val="bg2">
              <a:lumMod val="25000"/>
              <a:alpha val="81000"/>
            </a:schemeClr>
          </a:solidFill>
          <a:ln>
            <a:solidFill>
              <a:schemeClr val="bg2">
                <a:lumMod val="2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823075" y="1924685"/>
            <a:ext cx="1097280" cy="1198880"/>
          </a:xfrm>
          <a:prstGeom prst="rect">
            <a:avLst/>
          </a:prstGeom>
          <a:noFill/>
        </p:spPr>
        <p:txBody>
          <a:bodyPr wrap="none" rtlCol="0" anchor="t">
            <a:spAutoFit/>
          </a:bodyPr>
          <a:lstStyle/>
          <a:p>
            <a:r>
              <a:rPr lang="zh-CN" altLang="en-US" sz="3600" b="1" noProof="0" dirty="0">
                <a:ln>
                  <a:noFill/>
                </a:ln>
                <a:solidFill>
                  <a:schemeClr val="bg1"/>
                </a:solidFill>
                <a:effectLst/>
                <a:uLnTx/>
                <a:uFillTx/>
                <a:sym typeface="+mn-ea"/>
              </a:rPr>
              <a:t>防护</a:t>
            </a:r>
          </a:p>
          <a:p>
            <a:r>
              <a:rPr lang="zh-CN" altLang="en-US" sz="3600" b="1" noProof="0" dirty="0">
                <a:ln>
                  <a:noFill/>
                </a:ln>
                <a:solidFill>
                  <a:schemeClr val="bg1"/>
                </a:solidFill>
                <a:effectLst/>
                <a:uLnTx/>
                <a:uFillTx/>
                <a:sym typeface="+mn-ea"/>
              </a:rPr>
              <a:t>措施</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18084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雷电防护</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725545" y="385445"/>
            <a:ext cx="1452880" cy="398780"/>
            <a:chOff x="5324" y="607"/>
            <a:chExt cx="2288" cy="628"/>
          </a:xfrm>
        </p:grpSpPr>
        <p:sp>
          <p:nvSpPr>
            <p:cNvPr id="8" name="矩形 7"/>
            <p:cNvSpPr/>
            <p:nvPr/>
          </p:nvSpPr>
          <p:spPr>
            <a:xfrm>
              <a:off x="5324"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7555"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5545" y="607"/>
              <a:ext cx="1888" cy="628"/>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雷电防护</a:t>
              </a:r>
            </a:p>
          </p:txBody>
        </p:sp>
      </p:grpSp>
      <p:sp>
        <p:nvSpPr>
          <p:cNvPr id="12290" name="Rectangle 3"/>
          <p:cNvSpPr>
            <a:spLocks noGrp="1"/>
          </p:cNvSpPr>
          <p:nvPr userDrawn="1"/>
        </p:nvSpPr>
        <p:spPr>
          <a:xfrm>
            <a:off x="1042035" y="1132205"/>
            <a:ext cx="5285740" cy="61341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ts val="2700"/>
              </a:lnSpc>
              <a:spcBef>
                <a:spcPts val="0"/>
              </a:spcBef>
              <a:buNone/>
            </a:pPr>
            <a:r>
              <a:rPr lang="zh-CN" altLang="en-US" sz="1800" dirty="0">
                <a:sym typeface="+mn-ea"/>
              </a:rPr>
              <a:t>在实验室内</a:t>
            </a:r>
            <a:r>
              <a:rPr lang="en-US" altLang="zh-CN" sz="1800" dirty="0">
                <a:sym typeface="+mn-ea"/>
              </a:rPr>
              <a:t>——</a:t>
            </a:r>
            <a:r>
              <a:rPr lang="zh-CN" altLang="en-US" sz="1800" dirty="0">
                <a:sym typeface="+mn-ea"/>
              </a:rPr>
              <a:t>注意雷电侵入波的危害</a:t>
            </a:r>
            <a:endParaRPr lang="zh-CN" altLang="en-US" sz="1800" b="0" dirty="0">
              <a:latin typeface="微软雅黑" panose="020B0503020204020204" pitchFamily="34" charset="-122"/>
            </a:endParaRPr>
          </a:p>
        </p:txBody>
      </p:sp>
      <p:grpSp>
        <p:nvGrpSpPr>
          <p:cNvPr id="5" name="组合 4"/>
          <p:cNvGrpSpPr/>
          <p:nvPr/>
        </p:nvGrpSpPr>
        <p:grpSpPr>
          <a:xfrm>
            <a:off x="6202680" y="226060"/>
            <a:ext cx="2320478" cy="4692650"/>
            <a:chOff x="10604" y="356"/>
            <a:chExt cx="2818" cy="7390"/>
          </a:xfrm>
        </p:grpSpPr>
        <p:sp>
          <p:nvSpPr>
            <p:cNvPr id="17" name="iṩļíďê"/>
            <p:cNvSpPr/>
            <p:nvPr/>
          </p:nvSpPr>
          <p:spPr>
            <a:xfrm>
              <a:off x="10604" y="356"/>
              <a:ext cx="2795" cy="87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atin typeface="微软雅黑" panose="020B0503020204020204" pitchFamily="34" charset="-122"/>
              </a:endParaRPr>
            </a:p>
          </p:txBody>
        </p:sp>
        <p:sp>
          <p:nvSpPr>
            <p:cNvPr id="6" name="iṩļíďê"/>
            <p:cNvSpPr/>
            <p:nvPr/>
          </p:nvSpPr>
          <p:spPr>
            <a:xfrm>
              <a:off x="10627" y="6676"/>
              <a:ext cx="2795" cy="1070"/>
            </a:xfrm>
            <a:prstGeom prst="rect">
              <a:avLst/>
            </a:prstGeom>
            <a:solidFill>
              <a:srgbClr val="7AC0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atin typeface="微软雅黑" panose="020B0503020204020204" pitchFamily="34" charset="-122"/>
              </a:endParaRPr>
            </a:p>
          </p:txBody>
        </p:sp>
      </p:grpSp>
      <p:sp>
        <p:nvSpPr>
          <p:cNvPr id="7" name="right-arrowheads_44810"/>
          <p:cNvSpPr>
            <a:spLocks noChangeAspect="1"/>
          </p:cNvSpPr>
          <p:nvPr/>
        </p:nvSpPr>
        <p:spPr bwMode="auto">
          <a:xfrm>
            <a:off x="727075" y="1866900"/>
            <a:ext cx="314960" cy="307975"/>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rgbClr val="258C8B"/>
          </a:solidFill>
          <a:ln>
            <a:noFill/>
          </a:ln>
        </p:spPr>
      </p:sp>
      <p:sp>
        <p:nvSpPr>
          <p:cNvPr id="2" name="文本框 1"/>
          <p:cNvSpPr txBox="1"/>
          <p:nvPr/>
        </p:nvSpPr>
        <p:spPr>
          <a:xfrm>
            <a:off x="1042035" y="1772285"/>
            <a:ext cx="4297045" cy="922020"/>
          </a:xfrm>
          <a:prstGeom prst="rect">
            <a:avLst/>
          </a:prstGeom>
          <a:noFill/>
        </p:spPr>
        <p:txBody>
          <a:bodyPr wrap="square" rtlCol="0" anchor="t">
            <a:spAutoFit/>
          </a:bodyPr>
          <a:lstStyle/>
          <a:p>
            <a:pPr algn="just"/>
            <a:r>
              <a:rPr lang="zh-CN" altLang="en-US" dirty="0">
                <a:sym typeface="+mn-ea"/>
              </a:rPr>
              <a:t>人员应离开照明线、动力线、电话线、广播线、收音机电源线、收音机和电视机天线以及其相连的各种设备</a:t>
            </a:r>
          </a:p>
        </p:txBody>
      </p:sp>
      <p:sp>
        <p:nvSpPr>
          <p:cNvPr id="3" name="文本框 2"/>
          <p:cNvSpPr txBox="1"/>
          <p:nvPr/>
        </p:nvSpPr>
        <p:spPr>
          <a:xfrm>
            <a:off x="1042035" y="2925445"/>
            <a:ext cx="4297680" cy="368300"/>
          </a:xfrm>
          <a:prstGeom prst="rect">
            <a:avLst/>
          </a:prstGeom>
          <a:noFill/>
        </p:spPr>
        <p:txBody>
          <a:bodyPr wrap="none" rtlCol="0" anchor="t">
            <a:spAutoFit/>
          </a:bodyPr>
          <a:lstStyle/>
          <a:p>
            <a:r>
              <a:rPr lang="zh-CN" altLang="en-US" dirty="0">
                <a:sym typeface="+mn-ea"/>
              </a:rPr>
              <a:t>防止这些线路和设备对人体造成二次放电</a:t>
            </a:r>
          </a:p>
        </p:txBody>
      </p:sp>
      <p:sp>
        <p:nvSpPr>
          <p:cNvPr id="4" name="文本框 3"/>
          <p:cNvSpPr txBox="1"/>
          <p:nvPr/>
        </p:nvSpPr>
        <p:spPr>
          <a:xfrm>
            <a:off x="1042035" y="3442335"/>
            <a:ext cx="4297680" cy="368300"/>
          </a:xfrm>
          <a:prstGeom prst="rect">
            <a:avLst/>
          </a:prstGeom>
          <a:noFill/>
        </p:spPr>
        <p:txBody>
          <a:bodyPr wrap="none" rtlCol="0" anchor="t">
            <a:spAutoFit/>
          </a:bodyPr>
          <a:lstStyle/>
          <a:p>
            <a:pPr marL="0" indent="0" eaLnBrk="1">
              <a:buNone/>
            </a:pPr>
            <a:r>
              <a:rPr lang="zh-CN" altLang="en-US" dirty="0">
                <a:sym typeface="+mn-ea"/>
              </a:rPr>
              <a:t>关闭门窗，防止球形雷侵入室内造成危害</a:t>
            </a:r>
          </a:p>
        </p:txBody>
      </p:sp>
      <p:sp>
        <p:nvSpPr>
          <p:cNvPr id="11" name="right-arrowheads_44810"/>
          <p:cNvSpPr>
            <a:spLocks noChangeAspect="1"/>
          </p:cNvSpPr>
          <p:nvPr/>
        </p:nvSpPr>
        <p:spPr bwMode="auto">
          <a:xfrm>
            <a:off x="727075" y="2925445"/>
            <a:ext cx="314960" cy="307975"/>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rgbClr val="258C8B"/>
          </a:solidFill>
          <a:ln>
            <a:noFill/>
          </a:ln>
        </p:spPr>
      </p:sp>
      <p:sp>
        <p:nvSpPr>
          <p:cNvPr id="12" name="right-arrowheads_44810"/>
          <p:cNvSpPr>
            <a:spLocks noChangeAspect="1"/>
          </p:cNvSpPr>
          <p:nvPr/>
        </p:nvSpPr>
        <p:spPr bwMode="auto">
          <a:xfrm>
            <a:off x="727075" y="3472815"/>
            <a:ext cx="314960" cy="307975"/>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rgbClr val="258C8B"/>
          </a:solidFill>
          <a:ln>
            <a:noFill/>
          </a:ln>
        </p:spPr>
      </p:sp>
      <p:pic>
        <p:nvPicPr>
          <p:cNvPr id="14" name="图片 13"/>
          <p:cNvPicPr>
            <a:picLocks noChangeAspect="1"/>
          </p:cNvPicPr>
          <p:nvPr/>
        </p:nvPicPr>
        <p:blipFill>
          <a:blip r:embed="rId4"/>
          <a:stretch>
            <a:fillRect/>
          </a:stretch>
        </p:blipFill>
        <p:spPr>
          <a:xfrm>
            <a:off x="6203315" y="916305"/>
            <a:ext cx="2305050" cy="3220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îṡľïḓè"/>
          <p:cNvSpPr/>
          <p:nvPr/>
        </p:nvSpPr>
        <p:spPr>
          <a:xfrm>
            <a:off x="504825" y="1783715"/>
            <a:ext cx="8134350" cy="2190750"/>
          </a:xfrm>
          <a:prstGeom prst="rect">
            <a:avLst/>
          </a:prstGeom>
          <a:solidFill>
            <a:schemeClr val="bg1">
              <a:lumMod val="95000"/>
              <a:alpha val="7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cxnSp>
        <p:nvCxnSpPr>
          <p:cNvPr id="238" name="直接连接符 237"/>
          <p:cNvCxnSpPr/>
          <p:nvPr/>
        </p:nvCxnSpPr>
        <p:spPr>
          <a:xfrm rot="16200000" flipV="1">
            <a:off x="4244508" y="2166153"/>
            <a:ext cx="648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47" name="îŝḻiḓe"/>
          <p:cNvGrpSpPr/>
          <p:nvPr/>
        </p:nvGrpSpPr>
        <p:grpSpPr>
          <a:xfrm>
            <a:off x="948055" y="1891665"/>
            <a:ext cx="422275" cy="422275"/>
            <a:chOff x="4391525" y="1108536"/>
            <a:chExt cx="648788" cy="648788"/>
          </a:xfrm>
        </p:grpSpPr>
        <p:sp>
          <p:nvSpPr>
            <p:cNvPr id="244" name="ïsļïdê"/>
            <p:cNvSpPr/>
            <p:nvPr/>
          </p:nvSpPr>
          <p:spPr>
            <a:xfrm>
              <a:off x="4391525" y="1108536"/>
              <a:ext cx="648788" cy="648788"/>
            </a:xfrm>
            <a:prstGeom prst="ellipse">
              <a:avLst/>
            </a:prstGeom>
            <a:solidFill>
              <a:srgbClr val="258C8B"/>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endParaRPr lang="zh-CN" altLang="en-US" sz="2000" b="1" i="1">
                <a:solidFill>
                  <a:schemeClr val="tx1"/>
                </a:solidFill>
              </a:endParaRPr>
            </a:p>
          </p:txBody>
        </p:sp>
        <p:sp>
          <p:nvSpPr>
            <p:cNvPr id="245" name="îṣļïḋe"/>
            <p:cNvSpPr/>
            <p:nvPr/>
          </p:nvSpPr>
          <p:spPr>
            <a:xfrm>
              <a:off x="4518200" y="1227651"/>
              <a:ext cx="395439" cy="410558"/>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266" name="îṧļiďé"/>
          <p:cNvSpPr/>
          <p:nvPr/>
        </p:nvSpPr>
        <p:spPr>
          <a:xfrm>
            <a:off x="2348230" y="1969135"/>
            <a:ext cx="257175" cy="267335"/>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287" name="ïŝḷíḓê"/>
          <p:cNvGrpSpPr/>
          <p:nvPr/>
        </p:nvGrpSpPr>
        <p:grpSpPr>
          <a:xfrm>
            <a:off x="5939155" y="1891665"/>
            <a:ext cx="422275" cy="422275"/>
            <a:chOff x="4391525" y="1108536"/>
            <a:chExt cx="648788" cy="648788"/>
          </a:xfrm>
        </p:grpSpPr>
        <p:sp>
          <p:nvSpPr>
            <p:cNvPr id="289" name="î$ḷîḑê"/>
            <p:cNvSpPr/>
            <p:nvPr/>
          </p:nvSpPr>
          <p:spPr>
            <a:xfrm>
              <a:off x="4391525" y="1108536"/>
              <a:ext cx="648788" cy="648788"/>
            </a:xfrm>
            <a:prstGeom prst="ellipse">
              <a:avLst/>
            </a:prstGeom>
            <a:solidFill>
              <a:srgbClr val="07655B"/>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77500" lnSpcReduction="20000"/>
            </a:bodyPr>
            <a:lstStyle/>
            <a:p>
              <a:pPr algn="ctr" defTabSz="914400"/>
              <a:endParaRPr lang="zh-CN" altLang="en-US" sz="2000" b="1" i="1">
                <a:solidFill>
                  <a:schemeClr val="tx1"/>
                </a:solidFill>
              </a:endParaRPr>
            </a:p>
          </p:txBody>
        </p:sp>
        <p:sp>
          <p:nvSpPr>
            <p:cNvPr id="290" name="î$lîḑé"/>
            <p:cNvSpPr/>
            <p:nvPr/>
          </p:nvSpPr>
          <p:spPr>
            <a:xfrm>
              <a:off x="4518200" y="1227651"/>
              <a:ext cx="395439" cy="410558"/>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223" name="iṡļiḓ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397885" y="2254885"/>
            <a:ext cx="2697480" cy="1769745"/>
            <a:chOff x="2713038" y="1211263"/>
            <a:chExt cx="6759575" cy="4435475"/>
          </a:xfrm>
        </p:grpSpPr>
        <p:sp>
          <p:nvSpPr>
            <p:cNvPr id="224" name="ïṣlîḋê"/>
            <p:cNvSpPr/>
            <p:nvPr/>
          </p:nvSpPr>
          <p:spPr bwMode="auto">
            <a:xfrm>
              <a:off x="3451226" y="1874838"/>
              <a:ext cx="4724400" cy="3427413"/>
            </a:xfrm>
            <a:custGeom>
              <a:avLst/>
              <a:gdLst>
                <a:gd name="T0" fmla="*/ 749 w 769"/>
                <a:gd name="T1" fmla="*/ 558 h 558"/>
                <a:gd name="T2" fmla="*/ 20 w 769"/>
                <a:gd name="T3" fmla="*/ 558 h 558"/>
                <a:gd name="T4" fmla="*/ 0 w 769"/>
                <a:gd name="T5" fmla="*/ 538 h 558"/>
                <a:gd name="T6" fmla="*/ 0 w 769"/>
                <a:gd name="T7" fmla="*/ 20 h 558"/>
                <a:gd name="T8" fmla="*/ 20 w 769"/>
                <a:gd name="T9" fmla="*/ 0 h 558"/>
                <a:gd name="T10" fmla="*/ 749 w 769"/>
                <a:gd name="T11" fmla="*/ 0 h 558"/>
                <a:gd name="T12" fmla="*/ 769 w 769"/>
                <a:gd name="T13" fmla="*/ 20 h 558"/>
                <a:gd name="T14" fmla="*/ 769 w 769"/>
                <a:gd name="T15" fmla="*/ 538 h 558"/>
                <a:gd name="T16" fmla="*/ 749 w 769"/>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558">
                  <a:moveTo>
                    <a:pt x="749" y="558"/>
                  </a:moveTo>
                  <a:cubicBezTo>
                    <a:pt x="20" y="558"/>
                    <a:pt x="20" y="558"/>
                    <a:pt x="20" y="558"/>
                  </a:cubicBezTo>
                  <a:cubicBezTo>
                    <a:pt x="9" y="558"/>
                    <a:pt x="0" y="549"/>
                    <a:pt x="0" y="538"/>
                  </a:cubicBezTo>
                  <a:cubicBezTo>
                    <a:pt x="0" y="20"/>
                    <a:pt x="0" y="20"/>
                    <a:pt x="0" y="20"/>
                  </a:cubicBezTo>
                  <a:cubicBezTo>
                    <a:pt x="0" y="9"/>
                    <a:pt x="9" y="0"/>
                    <a:pt x="20" y="0"/>
                  </a:cubicBezTo>
                  <a:cubicBezTo>
                    <a:pt x="749" y="0"/>
                    <a:pt x="749" y="0"/>
                    <a:pt x="749" y="0"/>
                  </a:cubicBezTo>
                  <a:cubicBezTo>
                    <a:pt x="760" y="0"/>
                    <a:pt x="769" y="9"/>
                    <a:pt x="769" y="20"/>
                  </a:cubicBezTo>
                  <a:cubicBezTo>
                    <a:pt x="769" y="538"/>
                    <a:pt x="769" y="538"/>
                    <a:pt x="769" y="538"/>
                  </a:cubicBezTo>
                  <a:cubicBezTo>
                    <a:pt x="769" y="549"/>
                    <a:pt x="760" y="558"/>
                    <a:pt x="749" y="558"/>
                  </a:cubicBez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25" name="îṧľïḑe"/>
            <p:cNvSpPr/>
            <p:nvPr/>
          </p:nvSpPr>
          <p:spPr bwMode="auto">
            <a:xfrm>
              <a:off x="3352801" y="1770063"/>
              <a:ext cx="4921250" cy="3636963"/>
            </a:xfrm>
            <a:custGeom>
              <a:avLst/>
              <a:gdLst>
                <a:gd name="T0" fmla="*/ 765 w 801"/>
                <a:gd name="T1" fmla="*/ 592 h 592"/>
                <a:gd name="T2" fmla="*/ 36 w 801"/>
                <a:gd name="T3" fmla="*/ 592 h 592"/>
                <a:gd name="T4" fmla="*/ 0 w 801"/>
                <a:gd name="T5" fmla="*/ 555 h 592"/>
                <a:gd name="T6" fmla="*/ 0 w 801"/>
                <a:gd name="T7" fmla="*/ 37 h 592"/>
                <a:gd name="T8" fmla="*/ 36 w 801"/>
                <a:gd name="T9" fmla="*/ 0 h 592"/>
                <a:gd name="T10" fmla="*/ 765 w 801"/>
                <a:gd name="T11" fmla="*/ 0 h 592"/>
                <a:gd name="T12" fmla="*/ 801 w 801"/>
                <a:gd name="T13" fmla="*/ 37 h 592"/>
                <a:gd name="T14" fmla="*/ 801 w 801"/>
                <a:gd name="T15" fmla="*/ 555 h 592"/>
                <a:gd name="T16" fmla="*/ 765 w 801"/>
                <a:gd name="T17" fmla="*/ 592 h 592"/>
                <a:gd name="T18" fmla="*/ 36 w 801"/>
                <a:gd name="T19" fmla="*/ 34 h 592"/>
                <a:gd name="T20" fmla="*/ 33 w 801"/>
                <a:gd name="T21" fmla="*/ 37 h 592"/>
                <a:gd name="T22" fmla="*/ 33 w 801"/>
                <a:gd name="T23" fmla="*/ 555 h 592"/>
                <a:gd name="T24" fmla="*/ 36 w 801"/>
                <a:gd name="T25" fmla="*/ 558 h 592"/>
                <a:gd name="T26" fmla="*/ 765 w 801"/>
                <a:gd name="T27" fmla="*/ 558 h 592"/>
                <a:gd name="T28" fmla="*/ 768 w 801"/>
                <a:gd name="T29" fmla="*/ 555 h 592"/>
                <a:gd name="T30" fmla="*/ 768 w 801"/>
                <a:gd name="T31" fmla="*/ 37 h 592"/>
                <a:gd name="T32" fmla="*/ 765 w 801"/>
                <a:gd name="T33" fmla="*/ 34 h 592"/>
                <a:gd name="T34" fmla="*/ 36 w 801"/>
                <a:gd name="T35" fmla="*/ 3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1" h="592">
                  <a:moveTo>
                    <a:pt x="765" y="592"/>
                  </a:moveTo>
                  <a:cubicBezTo>
                    <a:pt x="36" y="592"/>
                    <a:pt x="36" y="592"/>
                    <a:pt x="36" y="592"/>
                  </a:cubicBezTo>
                  <a:cubicBezTo>
                    <a:pt x="16" y="592"/>
                    <a:pt x="0" y="575"/>
                    <a:pt x="0" y="555"/>
                  </a:cubicBezTo>
                  <a:cubicBezTo>
                    <a:pt x="0" y="37"/>
                    <a:pt x="0" y="37"/>
                    <a:pt x="0" y="37"/>
                  </a:cubicBezTo>
                  <a:cubicBezTo>
                    <a:pt x="0" y="17"/>
                    <a:pt x="16" y="0"/>
                    <a:pt x="36" y="0"/>
                  </a:cubicBezTo>
                  <a:cubicBezTo>
                    <a:pt x="765" y="0"/>
                    <a:pt x="765" y="0"/>
                    <a:pt x="765" y="0"/>
                  </a:cubicBezTo>
                  <a:cubicBezTo>
                    <a:pt x="785" y="0"/>
                    <a:pt x="801" y="17"/>
                    <a:pt x="801" y="37"/>
                  </a:cubicBezTo>
                  <a:cubicBezTo>
                    <a:pt x="801" y="555"/>
                    <a:pt x="801" y="555"/>
                    <a:pt x="801" y="555"/>
                  </a:cubicBezTo>
                  <a:cubicBezTo>
                    <a:pt x="801" y="575"/>
                    <a:pt x="785" y="592"/>
                    <a:pt x="765" y="592"/>
                  </a:cubicBezTo>
                  <a:close/>
                  <a:moveTo>
                    <a:pt x="36" y="34"/>
                  </a:moveTo>
                  <a:cubicBezTo>
                    <a:pt x="34" y="34"/>
                    <a:pt x="33" y="35"/>
                    <a:pt x="33" y="37"/>
                  </a:cubicBezTo>
                  <a:cubicBezTo>
                    <a:pt x="33" y="555"/>
                    <a:pt x="33" y="555"/>
                    <a:pt x="33" y="555"/>
                  </a:cubicBezTo>
                  <a:cubicBezTo>
                    <a:pt x="33" y="557"/>
                    <a:pt x="34" y="558"/>
                    <a:pt x="36" y="558"/>
                  </a:cubicBezTo>
                  <a:cubicBezTo>
                    <a:pt x="765" y="558"/>
                    <a:pt x="765" y="558"/>
                    <a:pt x="765" y="558"/>
                  </a:cubicBezTo>
                  <a:cubicBezTo>
                    <a:pt x="766" y="558"/>
                    <a:pt x="768" y="557"/>
                    <a:pt x="768" y="555"/>
                  </a:cubicBezTo>
                  <a:cubicBezTo>
                    <a:pt x="768" y="37"/>
                    <a:pt x="768" y="37"/>
                    <a:pt x="768" y="37"/>
                  </a:cubicBezTo>
                  <a:cubicBezTo>
                    <a:pt x="768" y="35"/>
                    <a:pt x="766" y="34"/>
                    <a:pt x="765" y="34"/>
                  </a:cubicBezTo>
                  <a:lnTo>
                    <a:pt x="36" y="34"/>
                  </a:lnTo>
                  <a:close/>
                </a:path>
              </a:pathLst>
            </a:custGeom>
            <a:solidFill>
              <a:srgbClr val="57595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26" name="ïṣľïdé"/>
            <p:cNvSpPr/>
            <p:nvPr/>
          </p:nvSpPr>
          <p:spPr bwMode="auto">
            <a:xfrm>
              <a:off x="2713038" y="5094288"/>
              <a:ext cx="6200775" cy="552450"/>
            </a:xfrm>
            <a:custGeom>
              <a:avLst/>
              <a:gdLst>
                <a:gd name="T0" fmla="*/ 986 w 1009"/>
                <a:gd name="T1" fmla="*/ 90 h 90"/>
                <a:gd name="T2" fmla="*/ 22 w 1009"/>
                <a:gd name="T3" fmla="*/ 90 h 90"/>
                <a:gd name="T4" fmla="*/ 0 w 1009"/>
                <a:gd name="T5" fmla="*/ 68 h 90"/>
                <a:gd name="T6" fmla="*/ 0 w 1009"/>
                <a:gd name="T7" fmla="*/ 23 h 90"/>
                <a:gd name="T8" fmla="*/ 22 w 1009"/>
                <a:gd name="T9" fmla="*/ 0 h 90"/>
                <a:gd name="T10" fmla="*/ 986 w 1009"/>
                <a:gd name="T11" fmla="*/ 0 h 90"/>
                <a:gd name="T12" fmla="*/ 1009 w 1009"/>
                <a:gd name="T13" fmla="*/ 23 h 90"/>
                <a:gd name="T14" fmla="*/ 1009 w 1009"/>
                <a:gd name="T15" fmla="*/ 68 h 90"/>
                <a:gd name="T16" fmla="*/ 986 w 1009"/>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9" h="90">
                  <a:moveTo>
                    <a:pt x="986" y="90"/>
                  </a:moveTo>
                  <a:cubicBezTo>
                    <a:pt x="22" y="90"/>
                    <a:pt x="22" y="90"/>
                    <a:pt x="22" y="90"/>
                  </a:cubicBezTo>
                  <a:cubicBezTo>
                    <a:pt x="10" y="90"/>
                    <a:pt x="0" y="80"/>
                    <a:pt x="0" y="68"/>
                  </a:cubicBezTo>
                  <a:cubicBezTo>
                    <a:pt x="0" y="23"/>
                    <a:pt x="0" y="23"/>
                    <a:pt x="0" y="23"/>
                  </a:cubicBezTo>
                  <a:cubicBezTo>
                    <a:pt x="0" y="11"/>
                    <a:pt x="10" y="0"/>
                    <a:pt x="22" y="0"/>
                  </a:cubicBezTo>
                  <a:cubicBezTo>
                    <a:pt x="986" y="0"/>
                    <a:pt x="986" y="0"/>
                    <a:pt x="986" y="0"/>
                  </a:cubicBezTo>
                  <a:cubicBezTo>
                    <a:pt x="999" y="0"/>
                    <a:pt x="1009" y="11"/>
                    <a:pt x="1009" y="23"/>
                  </a:cubicBezTo>
                  <a:cubicBezTo>
                    <a:pt x="1009" y="68"/>
                    <a:pt x="1009" y="68"/>
                    <a:pt x="1009" y="68"/>
                  </a:cubicBezTo>
                  <a:cubicBezTo>
                    <a:pt x="1009" y="80"/>
                    <a:pt x="999" y="90"/>
                    <a:pt x="986" y="90"/>
                  </a:cubicBez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55000" lnSpcReduction="20000"/>
            </a:bodyPr>
            <a:lstStyle/>
            <a:p>
              <a:pPr algn="ctr"/>
              <a:endParaRPr/>
            </a:p>
          </p:txBody>
        </p:sp>
        <p:sp>
          <p:nvSpPr>
            <p:cNvPr id="232" name="íşḷîde"/>
            <p:cNvSpPr/>
            <p:nvPr/>
          </p:nvSpPr>
          <p:spPr bwMode="auto">
            <a:xfrm>
              <a:off x="6510338" y="1211263"/>
              <a:ext cx="2962275" cy="3759200"/>
            </a:xfrm>
            <a:custGeom>
              <a:avLst/>
              <a:gdLst>
                <a:gd name="T0" fmla="*/ 482 w 482"/>
                <a:gd name="T1" fmla="*/ 245 h 612"/>
                <a:gd name="T2" fmla="*/ 241 w 482"/>
                <a:gd name="T3" fmla="*/ 0 h 612"/>
                <a:gd name="T4" fmla="*/ 0 w 482"/>
                <a:gd name="T5" fmla="*/ 245 h 612"/>
                <a:gd name="T6" fmla="*/ 157 w 482"/>
                <a:gd name="T7" fmla="*/ 474 h 612"/>
                <a:gd name="T8" fmla="*/ 157 w 482"/>
                <a:gd name="T9" fmla="*/ 492 h 612"/>
                <a:gd name="T10" fmla="*/ 148 w 482"/>
                <a:gd name="T11" fmla="*/ 502 h 612"/>
                <a:gd name="T12" fmla="*/ 153 w 482"/>
                <a:gd name="T13" fmla="*/ 511 h 612"/>
                <a:gd name="T14" fmla="*/ 148 w 482"/>
                <a:gd name="T15" fmla="*/ 520 h 612"/>
                <a:gd name="T16" fmla="*/ 153 w 482"/>
                <a:gd name="T17" fmla="*/ 529 h 612"/>
                <a:gd name="T18" fmla="*/ 148 w 482"/>
                <a:gd name="T19" fmla="*/ 538 h 612"/>
                <a:gd name="T20" fmla="*/ 148 w 482"/>
                <a:gd name="T21" fmla="*/ 538 h 612"/>
                <a:gd name="T22" fmla="*/ 152 w 482"/>
                <a:gd name="T23" fmla="*/ 546 h 612"/>
                <a:gd name="T24" fmla="*/ 148 w 482"/>
                <a:gd name="T25" fmla="*/ 555 h 612"/>
                <a:gd name="T26" fmla="*/ 148 w 482"/>
                <a:gd name="T27" fmla="*/ 555 h 612"/>
                <a:gd name="T28" fmla="*/ 158 w 482"/>
                <a:gd name="T29" fmla="*/ 565 h 612"/>
                <a:gd name="T30" fmla="*/ 183 w 482"/>
                <a:gd name="T31" fmla="*/ 565 h 612"/>
                <a:gd name="T32" fmla="*/ 183 w 482"/>
                <a:gd name="T33" fmla="*/ 572 h 612"/>
                <a:gd name="T34" fmla="*/ 223 w 482"/>
                <a:gd name="T35" fmla="*/ 612 h 612"/>
                <a:gd name="T36" fmla="*/ 262 w 482"/>
                <a:gd name="T37" fmla="*/ 612 h 612"/>
                <a:gd name="T38" fmla="*/ 301 w 482"/>
                <a:gd name="T39" fmla="*/ 572 h 612"/>
                <a:gd name="T40" fmla="*/ 301 w 482"/>
                <a:gd name="T41" fmla="*/ 565 h 612"/>
                <a:gd name="T42" fmla="*/ 326 w 482"/>
                <a:gd name="T43" fmla="*/ 565 h 612"/>
                <a:gd name="T44" fmla="*/ 337 w 482"/>
                <a:gd name="T45" fmla="*/ 555 h 612"/>
                <a:gd name="T46" fmla="*/ 337 w 482"/>
                <a:gd name="T47" fmla="*/ 555 h 612"/>
                <a:gd name="T48" fmla="*/ 333 w 482"/>
                <a:gd name="T49" fmla="*/ 546 h 612"/>
                <a:gd name="T50" fmla="*/ 337 w 482"/>
                <a:gd name="T51" fmla="*/ 538 h 612"/>
                <a:gd name="T52" fmla="*/ 337 w 482"/>
                <a:gd name="T53" fmla="*/ 538 h 612"/>
                <a:gd name="T54" fmla="*/ 332 w 482"/>
                <a:gd name="T55" fmla="*/ 529 h 612"/>
                <a:gd name="T56" fmla="*/ 337 w 482"/>
                <a:gd name="T57" fmla="*/ 520 h 612"/>
                <a:gd name="T58" fmla="*/ 332 w 482"/>
                <a:gd name="T59" fmla="*/ 511 h 612"/>
                <a:gd name="T60" fmla="*/ 337 w 482"/>
                <a:gd name="T61" fmla="*/ 502 h 612"/>
                <a:gd name="T62" fmla="*/ 326 w 482"/>
                <a:gd name="T63" fmla="*/ 492 h 612"/>
                <a:gd name="T64" fmla="*/ 324 w 482"/>
                <a:gd name="T65" fmla="*/ 492 h 612"/>
                <a:gd name="T66" fmla="*/ 324 w 482"/>
                <a:gd name="T67" fmla="*/ 474 h 612"/>
                <a:gd name="T68" fmla="*/ 482 w 482"/>
                <a:gd name="T69" fmla="*/ 24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612">
                  <a:moveTo>
                    <a:pt x="482" y="245"/>
                  </a:moveTo>
                  <a:cubicBezTo>
                    <a:pt x="482" y="110"/>
                    <a:pt x="374" y="0"/>
                    <a:pt x="241" y="0"/>
                  </a:cubicBezTo>
                  <a:cubicBezTo>
                    <a:pt x="108" y="0"/>
                    <a:pt x="0" y="110"/>
                    <a:pt x="0" y="245"/>
                  </a:cubicBezTo>
                  <a:cubicBezTo>
                    <a:pt x="0" y="350"/>
                    <a:pt x="66" y="440"/>
                    <a:pt x="157" y="474"/>
                  </a:cubicBezTo>
                  <a:cubicBezTo>
                    <a:pt x="157" y="492"/>
                    <a:pt x="157" y="492"/>
                    <a:pt x="157" y="492"/>
                  </a:cubicBezTo>
                  <a:cubicBezTo>
                    <a:pt x="152" y="492"/>
                    <a:pt x="148" y="497"/>
                    <a:pt x="148" y="502"/>
                  </a:cubicBezTo>
                  <a:cubicBezTo>
                    <a:pt x="148" y="506"/>
                    <a:pt x="150" y="509"/>
                    <a:pt x="153" y="511"/>
                  </a:cubicBezTo>
                  <a:cubicBezTo>
                    <a:pt x="150" y="513"/>
                    <a:pt x="148" y="516"/>
                    <a:pt x="148" y="520"/>
                  </a:cubicBezTo>
                  <a:cubicBezTo>
                    <a:pt x="148" y="524"/>
                    <a:pt x="150" y="527"/>
                    <a:pt x="153" y="529"/>
                  </a:cubicBezTo>
                  <a:cubicBezTo>
                    <a:pt x="150" y="531"/>
                    <a:pt x="148" y="534"/>
                    <a:pt x="148" y="538"/>
                  </a:cubicBezTo>
                  <a:cubicBezTo>
                    <a:pt x="148" y="538"/>
                    <a:pt x="148" y="538"/>
                    <a:pt x="148" y="538"/>
                  </a:cubicBezTo>
                  <a:cubicBezTo>
                    <a:pt x="148" y="542"/>
                    <a:pt x="150" y="545"/>
                    <a:pt x="152" y="546"/>
                  </a:cubicBezTo>
                  <a:cubicBezTo>
                    <a:pt x="150" y="548"/>
                    <a:pt x="148" y="551"/>
                    <a:pt x="148" y="555"/>
                  </a:cubicBezTo>
                  <a:cubicBezTo>
                    <a:pt x="148" y="555"/>
                    <a:pt x="148" y="555"/>
                    <a:pt x="148" y="555"/>
                  </a:cubicBezTo>
                  <a:cubicBezTo>
                    <a:pt x="148" y="561"/>
                    <a:pt x="152" y="565"/>
                    <a:pt x="158" y="565"/>
                  </a:cubicBezTo>
                  <a:cubicBezTo>
                    <a:pt x="183" y="565"/>
                    <a:pt x="183" y="565"/>
                    <a:pt x="183" y="565"/>
                  </a:cubicBezTo>
                  <a:cubicBezTo>
                    <a:pt x="183" y="572"/>
                    <a:pt x="183" y="572"/>
                    <a:pt x="183" y="572"/>
                  </a:cubicBezTo>
                  <a:cubicBezTo>
                    <a:pt x="183" y="594"/>
                    <a:pt x="201" y="612"/>
                    <a:pt x="223" y="612"/>
                  </a:cubicBezTo>
                  <a:cubicBezTo>
                    <a:pt x="262" y="612"/>
                    <a:pt x="262" y="612"/>
                    <a:pt x="262" y="612"/>
                  </a:cubicBezTo>
                  <a:cubicBezTo>
                    <a:pt x="284" y="612"/>
                    <a:pt x="301" y="594"/>
                    <a:pt x="301" y="572"/>
                  </a:cubicBezTo>
                  <a:cubicBezTo>
                    <a:pt x="301" y="565"/>
                    <a:pt x="301" y="565"/>
                    <a:pt x="301" y="565"/>
                  </a:cubicBezTo>
                  <a:cubicBezTo>
                    <a:pt x="326" y="565"/>
                    <a:pt x="326" y="565"/>
                    <a:pt x="326" y="565"/>
                  </a:cubicBezTo>
                  <a:cubicBezTo>
                    <a:pt x="332" y="565"/>
                    <a:pt x="337" y="561"/>
                    <a:pt x="337" y="555"/>
                  </a:cubicBezTo>
                  <a:cubicBezTo>
                    <a:pt x="337" y="555"/>
                    <a:pt x="337" y="555"/>
                    <a:pt x="337" y="555"/>
                  </a:cubicBezTo>
                  <a:cubicBezTo>
                    <a:pt x="337" y="551"/>
                    <a:pt x="335" y="548"/>
                    <a:pt x="333" y="546"/>
                  </a:cubicBezTo>
                  <a:cubicBezTo>
                    <a:pt x="335" y="545"/>
                    <a:pt x="337" y="542"/>
                    <a:pt x="337" y="538"/>
                  </a:cubicBezTo>
                  <a:cubicBezTo>
                    <a:pt x="337" y="538"/>
                    <a:pt x="337" y="538"/>
                    <a:pt x="337" y="538"/>
                  </a:cubicBezTo>
                  <a:cubicBezTo>
                    <a:pt x="337" y="534"/>
                    <a:pt x="335" y="531"/>
                    <a:pt x="332" y="529"/>
                  </a:cubicBezTo>
                  <a:cubicBezTo>
                    <a:pt x="335" y="527"/>
                    <a:pt x="337" y="524"/>
                    <a:pt x="337" y="520"/>
                  </a:cubicBezTo>
                  <a:cubicBezTo>
                    <a:pt x="337" y="516"/>
                    <a:pt x="335" y="513"/>
                    <a:pt x="332" y="511"/>
                  </a:cubicBezTo>
                  <a:cubicBezTo>
                    <a:pt x="335" y="509"/>
                    <a:pt x="337" y="506"/>
                    <a:pt x="337" y="502"/>
                  </a:cubicBezTo>
                  <a:cubicBezTo>
                    <a:pt x="337" y="497"/>
                    <a:pt x="332" y="492"/>
                    <a:pt x="326" y="492"/>
                  </a:cubicBezTo>
                  <a:cubicBezTo>
                    <a:pt x="324" y="492"/>
                    <a:pt x="324" y="492"/>
                    <a:pt x="324" y="492"/>
                  </a:cubicBezTo>
                  <a:cubicBezTo>
                    <a:pt x="324" y="474"/>
                    <a:pt x="324" y="474"/>
                    <a:pt x="324" y="474"/>
                  </a:cubicBezTo>
                  <a:cubicBezTo>
                    <a:pt x="416" y="440"/>
                    <a:pt x="482" y="350"/>
                    <a:pt x="482" y="245"/>
                  </a:cubicBezTo>
                  <a:close/>
                </a:path>
              </a:pathLst>
            </a:custGeom>
            <a:solidFill>
              <a:srgbClr val="FFC62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33" name="iṥḷïḋe"/>
            <p:cNvSpPr/>
            <p:nvPr/>
          </p:nvSpPr>
          <p:spPr bwMode="auto">
            <a:xfrm>
              <a:off x="6842126" y="1487488"/>
              <a:ext cx="554038" cy="633413"/>
            </a:xfrm>
            <a:custGeom>
              <a:avLst/>
              <a:gdLst>
                <a:gd name="T0" fmla="*/ 79 w 90"/>
                <a:gd name="T1" fmla="*/ 4 h 103"/>
                <a:gd name="T2" fmla="*/ 2 w 90"/>
                <a:gd name="T3" fmla="*/ 94 h 103"/>
                <a:gd name="T4" fmla="*/ 11 w 90"/>
                <a:gd name="T5" fmla="*/ 96 h 103"/>
                <a:gd name="T6" fmla="*/ 85 w 90"/>
                <a:gd name="T7" fmla="*/ 12 h 103"/>
                <a:gd name="T8" fmla="*/ 79 w 90"/>
                <a:gd name="T9" fmla="*/ 4 h 103"/>
              </a:gdLst>
              <a:ahLst/>
              <a:cxnLst>
                <a:cxn ang="0">
                  <a:pos x="T0" y="T1"/>
                </a:cxn>
                <a:cxn ang="0">
                  <a:pos x="T2" y="T3"/>
                </a:cxn>
                <a:cxn ang="0">
                  <a:pos x="T4" y="T5"/>
                </a:cxn>
                <a:cxn ang="0">
                  <a:pos x="T6" y="T7"/>
                </a:cxn>
                <a:cxn ang="0">
                  <a:pos x="T8" y="T9"/>
                </a:cxn>
              </a:cxnLst>
              <a:rect l="0" t="0" r="r" b="b"/>
              <a:pathLst>
                <a:path w="90" h="103">
                  <a:moveTo>
                    <a:pt x="79" y="4"/>
                  </a:moveTo>
                  <a:cubicBezTo>
                    <a:pt x="44" y="23"/>
                    <a:pt x="11" y="52"/>
                    <a:pt x="2" y="94"/>
                  </a:cubicBezTo>
                  <a:cubicBezTo>
                    <a:pt x="0" y="100"/>
                    <a:pt x="10" y="103"/>
                    <a:pt x="11" y="96"/>
                  </a:cubicBezTo>
                  <a:cubicBezTo>
                    <a:pt x="20" y="58"/>
                    <a:pt x="51" y="31"/>
                    <a:pt x="85" y="12"/>
                  </a:cubicBezTo>
                  <a:cubicBezTo>
                    <a:pt x="90" y="9"/>
                    <a:pt x="85" y="0"/>
                    <a:pt x="7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72500" lnSpcReduction="20000"/>
            </a:bodyPr>
            <a:lstStyle/>
            <a:p>
              <a:pPr algn="ctr"/>
              <a:endParaRPr/>
            </a:p>
          </p:txBody>
        </p:sp>
        <p:sp>
          <p:nvSpPr>
            <p:cNvPr id="234" name="îṣļïḋé"/>
            <p:cNvSpPr/>
            <p:nvPr/>
          </p:nvSpPr>
          <p:spPr bwMode="auto">
            <a:xfrm>
              <a:off x="7715251" y="2992438"/>
              <a:ext cx="657225" cy="1395413"/>
            </a:xfrm>
            <a:custGeom>
              <a:avLst/>
              <a:gdLst>
                <a:gd name="T0" fmla="*/ 100 w 107"/>
                <a:gd name="T1" fmla="*/ 24 h 227"/>
                <a:gd name="T2" fmla="*/ 60 w 107"/>
                <a:gd name="T3" fmla="*/ 11 h 227"/>
                <a:gd name="T4" fmla="*/ 60 w 107"/>
                <a:gd name="T5" fmla="*/ 11 h 227"/>
                <a:gd name="T6" fmla="*/ 39 w 107"/>
                <a:gd name="T7" fmla="*/ 5 h 227"/>
                <a:gd name="T8" fmla="*/ 28 w 107"/>
                <a:gd name="T9" fmla="*/ 18 h 227"/>
                <a:gd name="T10" fmla="*/ 27 w 107"/>
                <a:gd name="T11" fmla="*/ 18 h 227"/>
                <a:gd name="T12" fmla="*/ 4 w 107"/>
                <a:gd name="T13" fmla="*/ 29 h 227"/>
                <a:gd name="T14" fmla="*/ 7 w 107"/>
                <a:gd name="T15" fmla="*/ 64 h 227"/>
                <a:gd name="T16" fmla="*/ 23 w 107"/>
                <a:gd name="T17" fmla="*/ 97 h 227"/>
                <a:gd name="T18" fmla="*/ 33 w 107"/>
                <a:gd name="T19" fmla="*/ 134 h 227"/>
                <a:gd name="T20" fmla="*/ 31 w 107"/>
                <a:gd name="T21" fmla="*/ 176 h 227"/>
                <a:gd name="T22" fmla="*/ 33 w 107"/>
                <a:gd name="T23" fmla="*/ 209 h 227"/>
                <a:gd name="T24" fmla="*/ 57 w 107"/>
                <a:gd name="T25" fmla="*/ 220 h 227"/>
                <a:gd name="T26" fmla="*/ 65 w 107"/>
                <a:gd name="T27" fmla="*/ 203 h 227"/>
                <a:gd name="T28" fmla="*/ 66 w 107"/>
                <a:gd name="T29" fmla="*/ 201 h 227"/>
                <a:gd name="T30" fmla="*/ 68 w 107"/>
                <a:gd name="T31" fmla="*/ 133 h 227"/>
                <a:gd name="T32" fmla="*/ 92 w 107"/>
                <a:gd name="T33" fmla="*/ 78 h 227"/>
                <a:gd name="T34" fmla="*/ 100 w 107"/>
                <a:gd name="T35" fmla="*/ 24 h 227"/>
                <a:gd name="T36" fmla="*/ 91 w 107"/>
                <a:gd name="T37" fmla="*/ 51 h 227"/>
                <a:gd name="T38" fmla="*/ 71 w 107"/>
                <a:gd name="T39" fmla="*/ 94 h 227"/>
                <a:gd name="T40" fmla="*/ 57 w 107"/>
                <a:gd name="T41" fmla="*/ 140 h 227"/>
                <a:gd name="T42" fmla="*/ 56 w 107"/>
                <a:gd name="T43" fmla="*/ 164 h 227"/>
                <a:gd name="T44" fmla="*/ 48 w 107"/>
                <a:gd name="T45" fmla="*/ 163 h 227"/>
                <a:gd name="T46" fmla="*/ 42 w 107"/>
                <a:gd name="T47" fmla="*/ 164 h 227"/>
                <a:gd name="T48" fmla="*/ 43 w 107"/>
                <a:gd name="T49" fmla="*/ 135 h 227"/>
                <a:gd name="T50" fmla="*/ 38 w 107"/>
                <a:gd name="T51" fmla="*/ 107 h 227"/>
                <a:gd name="T52" fmla="*/ 27 w 107"/>
                <a:gd name="T53" fmla="*/ 83 h 227"/>
                <a:gd name="T54" fmla="*/ 15 w 107"/>
                <a:gd name="T55" fmla="*/ 56 h 227"/>
                <a:gd name="T56" fmla="*/ 15 w 107"/>
                <a:gd name="T57" fmla="*/ 28 h 227"/>
                <a:gd name="T58" fmla="*/ 25 w 107"/>
                <a:gd name="T59" fmla="*/ 28 h 227"/>
                <a:gd name="T60" fmla="*/ 23 w 107"/>
                <a:gd name="T61" fmla="*/ 34 h 227"/>
                <a:gd name="T62" fmla="*/ 28 w 107"/>
                <a:gd name="T63" fmla="*/ 69 h 227"/>
                <a:gd name="T64" fmla="*/ 37 w 107"/>
                <a:gd name="T65" fmla="*/ 69 h 227"/>
                <a:gd name="T66" fmla="*/ 36 w 107"/>
                <a:gd name="T67" fmla="*/ 25 h 227"/>
                <a:gd name="T68" fmla="*/ 41 w 107"/>
                <a:gd name="T69" fmla="*/ 17 h 227"/>
                <a:gd name="T70" fmla="*/ 53 w 107"/>
                <a:gd name="T71" fmla="*/ 20 h 227"/>
                <a:gd name="T72" fmla="*/ 50 w 107"/>
                <a:gd name="T73" fmla="*/ 36 h 227"/>
                <a:gd name="T74" fmla="*/ 61 w 107"/>
                <a:gd name="T75" fmla="*/ 55 h 227"/>
                <a:gd name="T76" fmla="*/ 66 w 107"/>
                <a:gd name="T77" fmla="*/ 51 h 227"/>
                <a:gd name="T78" fmla="*/ 65 w 107"/>
                <a:gd name="T79" fmla="*/ 21 h 227"/>
                <a:gd name="T80" fmla="*/ 75 w 107"/>
                <a:gd name="T81" fmla="*/ 17 h 227"/>
                <a:gd name="T82" fmla="*/ 91 w 107"/>
                <a:gd name="T83" fmla="*/ 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227">
                  <a:moveTo>
                    <a:pt x="100" y="24"/>
                  </a:moveTo>
                  <a:cubicBezTo>
                    <a:pt x="93" y="10"/>
                    <a:pt x="74" y="0"/>
                    <a:pt x="60" y="11"/>
                  </a:cubicBezTo>
                  <a:cubicBezTo>
                    <a:pt x="60" y="11"/>
                    <a:pt x="60" y="11"/>
                    <a:pt x="60" y="11"/>
                  </a:cubicBezTo>
                  <a:cubicBezTo>
                    <a:pt x="55" y="5"/>
                    <a:pt x="47" y="0"/>
                    <a:pt x="39" y="5"/>
                  </a:cubicBezTo>
                  <a:cubicBezTo>
                    <a:pt x="34" y="8"/>
                    <a:pt x="30" y="13"/>
                    <a:pt x="28" y="18"/>
                  </a:cubicBezTo>
                  <a:cubicBezTo>
                    <a:pt x="28" y="18"/>
                    <a:pt x="28" y="18"/>
                    <a:pt x="27" y="18"/>
                  </a:cubicBezTo>
                  <a:cubicBezTo>
                    <a:pt x="16" y="12"/>
                    <a:pt x="7" y="18"/>
                    <a:pt x="4" y="29"/>
                  </a:cubicBezTo>
                  <a:cubicBezTo>
                    <a:pt x="0" y="40"/>
                    <a:pt x="2" y="53"/>
                    <a:pt x="7" y="64"/>
                  </a:cubicBezTo>
                  <a:cubicBezTo>
                    <a:pt x="11" y="76"/>
                    <a:pt x="18" y="86"/>
                    <a:pt x="23" y="97"/>
                  </a:cubicBezTo>
                  <a:cubicBezTo>
                    <a:pt x="29" y="109"/>
                    <a:pt x="32" y="121"/>
                    <a:pt x="33" y="134"/>
                  </a:cubicBezTo>
                  <a:cubicBezTo>
                    <a:pt x="34" y="148"/>
                    <a:pt x="32" y="162"/>
                    <a:pt x="31" y="176"/>
                  </a:cubicBezTo>
                  <a:cubicBezTo>
                    <a:pt x="30" y="187"/>
                    <a:pt x="30" y="198"/>
                    <a:pt x="33" y="209"/>
                  </a:cubicBezTo>
                  <a:cubicBezTo>
                    <a:pt x="35" y="221"/>
                    <a:pt x="46" y="227"/>
                    <a:pt x="57" y="220"/>
                  </a:cubicBezTo>
                  <a:cubicBezTo>
                    <a:pt x="63" y="216"/>
                    <a:pt x="65" y="209"/>
                    <a:pt x="65" y="203"/>
                  </a:cubicBezTo>
                  <a:cubicBezTo>
                    <a:pt x="65" y="202"/>
                    <a:pt x="65" y="202"/>
                    <a:pt x="66" y="201"/>
                  </a:cubicBezTo>
                  <a:cubicBezTo>
                    <a:pt x="68" y="178"/>
                    <a:pt x="64" y="155"/>
                    <a:pt x="68" y="133"/>
                  </a:cubicBezTo>
                  <a:cubicBezTo>
                    <a:pt x="71" y="113"/>
                    <a:pt x="83" y="96"/>
                    <a:pt x="92" y="78"/>
                  </a:cubicBezTo>
                  <a:cubicBezTo>
                    <a:pt x="100" y="62"/>
                    <a:pt x="107" y="42"/>
                    <a:pt x="100" y="24"/>
                  </a:cubicBezTo>
                  <a:close/>
                  <a:moveTo>
                    <a:pt x="91" y="51"/>
                  </a:moveTo>
                  <a:cubicBezTo>
                    <a:pt x="88" y="66"/>
                    <a:pt x="79" y="80"/>
                    <a:pt x="71" y="94"/>
                  </a:cubicBezTo>
                  <a:cubicBezTo>
                    <a:pt x="64" y="109"/>
                    <a:pt x="58" y="123"/>
                    <a:pt x="57" y="140"/>
                  </a:cubicBezTo>
                  <a:cubicBezTo>
                    <a:pt x="56" y="148"/>
                    <a:pt x="56" y="156"/>
                    <a:pt x="56" y="164"/>
                  </a:cubicBezTo>
                  <a:cubicBezTo>
                    <a:pt x="54" y="163"/>
                    <a:pt x="51" y="162"/>
                    <a:pt x="48" y="163"/>
                  </a:cubicBezTo>
                  <a:cubicBezTo>
                    <a:pt x="46" y="163"/>
                    <a:pt x="44" y="163"/>
                    <a:pt x="42" y="164"/>
                  </a:cubicBezTo>
                  <a:cubicBezTo>
                    <a:pt x="43" y="154"/>
                    <a:pt x="44" y="144"/>
                    <a:pt x="43" y="135"/>
                  </a:cubicBezTo>
                  <a:cubicBezTo>
                    <a:pt x="43" y="125"/>
                    <a:pt x="42" y="116"/>
                    <a:pt x="38" y="107"/>
                  </a:cubicBezTo>
                  <a:cubicBezTo>
                    <a:pt x="35" y="98"/>
                    <a:pt x="31" y="91"/>
                    <a:pt x="27" y="83"/>
                  </a:cubicBezTo>
                  <a:cubicBezTo>
                    <a:pt x="22" y="74"/>
                    <a:pt x="17" y="66"/>
                    <a:pt x="15" y="56"/>
                  </a:cubicBezTo>
                  <a:cubicBezTo>
                    <a:pt x="12" y="48"/>
                    <a:pt x="10" y="36"/>
                    <a:pt x="15" y="28"/>
                  </a:cubicBezTo>
                  <a:cubicBezTo>
                    <a:pt x="17" y="24"/>
                    <a:pt x="21" y="25"/>
                    <a:pt x="25" y="28"/>
                  </a:cubicBezTo>
                  <a:cubicBezTo>
                    <a:pt x="24" y="30"/>
                    <a:pt x="24" y="32"/>
                    <a:pt x="23" y="34"/>
                  </a:cubicBezTo>
                  <a:cubicBezTo>
                    <a:pt x="22" y="46"/>
                    <a:pt x="23" y="58"/>
                    <a:pt x="28" y="69"/>
                  </a:cubicBezTo>
                  <a:cubicBezTo>
                    <a:pt x="30" y="73"/>
                    <a:pt x="35" y="71"/>
                    <a:pt x="37" y="69"/>
                  </a:cubicBezTo>
                  <a:cubicBezTo>
                    <a:pt x="46" y="57"/>
                    <a:pt x="46" y="37"/>
                    <a:pt x="36" y="25"/>
                  </a:cubicBezTo>
                  <a:cubicBezTo>
                    <a:pt x="37" y="22"/>
                    <a:pt x="39" y="19"/>
                    <a:pt x="41" y="17"/>
                  </a:cubicBezTo>
                  <a:cubicBezTo>
                    <a:pt x="46" y="11"/>
                    <a:pt x="50" y="15"/>
                    <a:pt x="53" y="20"/>
                  </a:cubicBezTo>
                  <a:cubicBezTo>
                    <a:pt x="51" y="25"/>
                    <a:pt x="50" y="31"/>
                    <a:pt x="50" y="36"/>
                  </a:cubicBezTo>
                  <a:cubicBezTo>
                    <a:pt x="49" y="44"/>
                    <a:pt x="52" y="55"/>
                    <a:pt x="61" y="55"/>
                  </a:cubicBezTo>
                  <a:cubicBezTo>
                    <a:pt x="64" y="55"/>
                    <a:pt x="66" y="53"/>
                    <a:pt x="66" y="51"/>
                  </a:cubicBezTo>
                  <a:cubicBezTo>
                    <a:pt x="69" y="41"/>
                    <a:pt x="69" y="30"/>
                    <a:pt x="65" y="21"/>
                  </a:cubicBezTo>
                  <a:cubicBezTo>
                    <a:pt x="67" y="18"/>
                    <a:pt x="71" y="16"/>
                    <a:pt x="75" y="17"/>
                  </a:cubicBezTo>
                  <a:cubicBezTo>
                    <a:pt x="92" y="18"/>
                    <a:pt x="94" y="38"/>
                    <a:pt x="91"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35" name="iṡľîdé"/>
            <p:cNvSpPr/>
            <p:nvPr/>
          </p:nvSpPr>
          <p:spPr bwMode="auto">
            <a:xfrm>
              <a:off x="7402513" y="4208463"/>
              <a:ext cx="1179513" cy="153988"/>
            </a:xfrm>
            <a:custGeom>
              <a:avLst/>
              <a:gdLst>
                <a:gd name="T0" fmla="*/ 182 w 192"/>
                <a:gd name="T1" fmla="*/ 25 h 25"/>
                <a:gd name="T2" fmla="*/ 10 w 192"/>
                <a:gd name="T3" fmla="*/ 25 h 25"/>
                <a:gd name="T4" fmla="*/ 0 w 192"/>
                <a:gd name="T5" fmla="*/ 15 h 25"/>
                <a:gd name="T6" fmla="*/ 0 w 192"/>
                <a:gd name="T7" fmla="*/ 10 h 25"/>
                <a:gd name="T8" fmla="*/ 10 w 192"/>
                <a:gd name="T9" fmla="*/ 0 h 25"/>
                <a:gd name="T10" fmla="*/ 182 w 192"/>
                <a:gd name="T11" fmla="*/ 0 h 25"/>
                <a:gd name="T12" fmla="*/ 192 w 192"/>
                <a:gd name="T13" fmla="*/ 10 h 25"/>
                <a:gd name="T14" fmla="*/ 192 w 192"/>
                <a:gd name="T15" fmla="*/ 15 h 25"/>
                <a:gd name="T16" fmla="*/ 182 w 19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5">
                  <a:moveTo>
                    <a:pt x="182" y="25"/>
                  </a:moveTo>
                  <a:cubicBezTo>
                    <a:pt x="10" y="25"/>
                    <a:pt x="10" y="25"/>
                    <a:pt x="10" y="25"/>
                  </a:cubicBezTo>
                  <a:cubicBezTo>
                    <a:pt x="5" y="25"/>
                    <a:pt x="0" y="20"/>
                    <a:pt x="0" y="15"/>
                  </a:cubicBezTo>
                  <a:cubicBezTo>
                    <a:pt x="0" y="10"/>
                    <a:pt x="0" y="10"/>
                    <a:pt x="0" y="10"/>
                  </a:cubicBezTo>
                  <a:cubicBezTo>
                    <a:pt x="0" y="5"/>
                    <a:pt x="5" y="0"/>
                    <a:pt x="10" y="0"/>
                  </a:cubicBezTo>
                  <a:cubicBezTo>
                    <a:pt x="182" y="0"/>
                    <a:pt x="182" y="0"/>
                    <a:pt x="182" y="0"/>
                  </a:cubicBezTo>
                  <a:cubicBezTo>
                    <a:pt x="187" y="0"/>
                    <a:pt x="192" y="5"/>
                    <a:pt x="192" y="10"/>
                  </a:cubicBezTo>
                  <a:cubicBezTo>
                    <a:pt x="192" y="15"/>
                    <a:pt x="192" y="15"/>
                    <a:pt x="192" y="15"/>
                  </a:cubicBezTo>
                  <a:cubicBezTo>
                    <a:pt x="192" y="20"/>
                    <a:pt x="187" y="25"/>
                    <a:pt x="182" y="25"/>
                  </a:cubicBezTo>
                  <a:close/>
                </a:path>
              </a:pathLst>
            </a:custGeom>
            <a:solidFill>
              <a:srgbClr val="F0A51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sp>
          <p:nvSpPr>
            <p:cNvPr id="236" name="ï$líďe"/>
            <p:cNvSpPr/>
            <p:nvPr/>
          </p:nvSpPr>
          <p:spPr bwMode="auto">
            <a:xfrm>
              <a:off x="7402513" y="4454526"/>
              <a:ext cx="1179513" cy="134938"/>
            </a:xfrm>
            <a:custGeom>
              <a:avLst/>
              <a:gdLst>
                <a:gd name="T0" fmla="*/ 182 w 192"/>
                <a:gd name="T1" fmla="*/ 22 h 22"/>
                <a:gd name="T2" fmla="*/ 10 w 192"/>
                <a:gd name="T3" fmla="*/ 22 h 22"/>
                <a:gd name="T4" fmla="*/ 0 w 192"/>
                <a:gd name="T5" fmla="*/ 12 h 22"/>
                <a:gd name="T6" fmla="*/ 0 w 192"/>
                <a:gd name="T7" fmla="*/ 10 h 22"/>
                <a:gd name="T8" fmla="*/ 10 w 192"/>
                <a:gd name="T9" fmla="*/ 0 h 22"/>
                <a:gd name="T10" fmla="*/ 182 w 192"/>
                <a:gd name="T11" fmla="*/ 0 h 22"/>
                <a:gd name="T12" fmla="*/ 192 w 192"/>
                <a:gd name="T13" fmla="*/ 10 h 22"/>
                <a:gd name="T14" fmla="*/ 192 w 192"/>
                <a:gd name="T15" fmla="*/ 12 h 22"/>
                <a:gd name="T16" fmla="*/ 182 w 19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
                  <a:moveTo>
                    <a:pt x="182" y="22"/>
                  </a:moveTo>
                  <a:cubicBezTo>
                    <a:pt x="10" y="22"/>
                    <a:pt x="10" y="22"/>
                    <a:pt x="10" y="22"/>
                  </a:cubicBezTo>
                  <a:cubicBezTo>
                    <a:pt x="5" y="22"/>
                    <a:pt x="0" y="18"/>
                    <a:pt x="0" y="12"/>
                  </a:cubicBezTo>
                  <a:cubicBezTo>
                    <a:pt x="0" y="10"/>
                    <a:pt x="0" y="10"/>
                    <a:pt x="0" y="10"/>
                  </a:cubicBezTo>
                  <a:cubicBezTo>
                    <a:pt x="0" y="4"/>
                    <a:pt x="5" y="0"/>
                    <a:pt x="10" y="0"/>
                  </a:cubicBezTo>
                  <a:cubicBezTo>
                    <a:pt x="182" y="0"/>
                    <a:pt x="182" y="0"/>
                    <a:pt x="182" y="0"/>
                  </a:cubicBezTo>
                  <a:cubicBezTo>
                    <a:pt x="187" y="0"/>
                    <a:pt x="192" y="4"/>
                    <a:pt x="192" y="10"/>
                  </a:cubicBezTo>
                  <a:cubicBezTo>
                    <a:pt x="192" y="12"/>
                    <a:pt x="192" y="12"/>
                    <a:pt x="192" y="12"/>
                  </a:cubicBezTo>
                  <a:cubicBezTo>
                    <a:pt x="192" y="18"/>
                    <a:pt x="187" y="22"/>
                    <a:pt x="182" y="22"/>
                  </a:cubicBezTo>
                  <a:close/>
                </a:path>
              </a:pathLst>
            </a:custGeom>
            <a:solidFill>
              <a:srgbClr val="F0A514"/>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algn="ctr"/>
              <a:endParaRPr/>
            </a:p>
          </p:txBody>
        </p:sp>
      </p:grpSp>
      <p:sp>
        <p:nvSpPr>
          <p:cNvPr id="2" name="矩形 1"/>
          <p:cNvSpPr/>
          <p:nvPr/>
        </p:nvSpPr>
        <p:spPr>
          <a:xfrm>
            <a:off x="3242310"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612648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3338195" y="385445"/>
            <a:ext cx="2722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电气事故的类型与特点</a:t>
            </a:r>
          </a:p>
        </p:txBody>
      </p:sp>
      <p:sp>
        <p:nvSpPr>
          <p:cNvPr id="6" name="文本框 5"/>
          <p:cNvSpPr txBox="1"/>
          <p:nvPr/>
        </p:nvSpPr>
        <p:spPr>
          <a:xfrm>
            <a:off x="1106170" y="1096010"/>
            <a:ext cx="2926080" cy="368300"/>
          </a:xfrm>
          <a:prstGeom prst="rect">
            <a:avLst/>
          </a:prstGeom>
          <a:noFill/>
        </p:spPr>
        <p:txBody>
          <a:bodyPr wrap="none" rtlCol="0" anchor="t">
            <a:spAutoFit/>
          </a:bodyPr>
          <a:lstStyle/>
          <a:p>
            <a:pPr algn="l" eaLnBrk="1"/>
            <a:r>
              <a:rPr lang="zh-CN" altLang="en-US" dirty="0">
                <a:sym typeface="+mn-ea"/>
              </a:rPr>
              <a:t>从产生电气危害的源头来分</a:t>
            </a:r>
            <a:endParaRPr lang="zh-CN" altLang="en-US" b="1" dirty="0">
              <a:solidFill>
                <a:schemeClr val="bg2">
                  <a:lumMod val="25000"/>
                </a:schemeClr>
              </a:solidFill>
              <a:latin typeface="Times New Roman" panose="02020603050405020304" pitchFamily="18" charset="0"/>
              <a:ea typeface="微软雅黑" panose="020B0503020204020204" pitchFamily="34" charset="-122"/>
              <a:sym typeface="+mn-ea"/>
            </a:endParaRPr>
          </a:p>
        </p:txBody>
      </p:sp>
      <p:sp>
        <p:nvSpPr>
          <p:cNvPr id="4" name="文本框 3"/>
          <p:cNvSpPr txBox="1"/>
          <p:nvPr/>
        </p:nvSpPr>
        <p:spPr>
          <a:xfrm>
            <a:off x="1539240" y="1927225"/>
            <a:ext cx="1097280" cy="368300"/>
          </a:xfrm>
          <a:prstGeom prst="rect">
            <a:avLst/>
          </a:prstGeom>
          <a:noFill/>
        </p:spPr>
        <p:txBody>
          <a:bodyPr wrap="none" rtlCol="0" anchor="t">
            <a:spAutoFit/>
          </a:bodyPr>
          <a:lstStyle/>
          <a:p>
            <a:r>
              <a:rPr lang="zh-CN" altLang="en-US" dirty="0">
                <a:sym typeface="+mn-ea"/>
              </a:rPr>
              <a:t>自燃事故</a:t>
            </a:r>
            <a:endParaRPr lang="zh-CN" altLang="en-US"/>
          </a:p>
        </p:txBody>
      </p:sp>
      <p:sp>
        <p:nvSpPr>
          <p:cNvPr id="10" name="文本框 9"/>
          <p:cNvSpPr txBox="1"/>
          <p:nvPr/>
        </p:nvSpPr>
        <p:spPr>
          <a:xfrm>
            <a:off x="6396990" y="1918335"/>
            <a:ext cx="1554480" cy="368300"/>
          </a:xfrm>
          <a:prstGeom prst="rect">
            <a:avLst/>
          </a:prstGeom>
          <a:noFill/>
        </p:spPr>
        <p:txBody>
          <a:bodyPr wrap="none" rtlCol="0" anchor="t">
            <a:spAutoFit/>
          </a:bodyPr>
          <a:lstStyle/>
          <a:p>
            <a:pPr marL="0" lvl="1" fontAlgn="auto"/>
            <a:r>
              <a:rPr lang="zh-CN" altLang="en-US" dirty="0">
                <a:sym typeface="+mn-ea"/>
              </a:rPr>
              <a:t>人为事故</a:t>
            </a:r>
            <a:endParaRPr lang="zh-CN" altLang="en-US"/>
          </a:p>
        </p:txBody>
      </p:sp>
      <p:sp>
        <p:nvSpPr>
          <p:cNvPr id="12" name="文本框 11"/>
          <p:cNvSpPr txBox="1"/>
          <p:nvPr/>
        </p:nvSpPr>
        <p:spPr>
          <a:xfrm>
            <a:off x="1310640" y="2490470"/>
            <a:ext cx="1554480" cy="368300"/>
          </a:xfrm>
          <a:prstGeom prst="rect">
            <a:avLst/>
          </a:prstGeom>
          <a:noFill/>
        </p:spPr>
        <p:txBody>
          <a:bodyPr wrap="none" rtlCol="0" anchor="t">
            <a:spAutoFit/>
          </a:bodyPr>
          <a:lstStyle/>
          <a:p>
            <a:r>
              <a:rPr lang="zh-CN" altLang="en-US" dirty="0">
                <a:sym typeface="+mn-ea"/>
              </a:rPr>
              <a:t>雷击、静电等</a:t>
            </a:r>
            <a:endParaRPr lang="zh-CN" altLang="en-US"/>
          </a:p>
        </p:txBody>
      </p:sp>
      <p:sp>
        <p:nvSpPr>
          <p:cNvPr id="13" name="文本框 12"/>
          <p:cNvSpPr txBox="1"/>
          <p:nvPr/>
        </p:nvSpPr>
        <p:spPr>
          <a:xfrm>
            <a:off x="6330315" y="2490470"/>
            <a:ext cx="1666240" cy="1198880"/>
          </a:xfrm>
          <a:prstGeom prst="rect">
            <a:avLst/>
          </a:prstGeom>
          <a:noFill/>
        </p:spPr>
        <p:txBody>
          <a:bodyPr wrap="square" rtlCol="0" anchor="t">
            <a:spAutoFit/>
          </a:bodyPr>
          <a:lstStyle/>
          <a:p>
            <a:r>
              <a:rPr lang="zh-CN" altLang="en-US" dirty="0">
                <a:sym typeface="+mn-ea"/>
              </a:rPr>
              <a:t>各种电气系统和设备产生的，如电击、电弧、电气火灾</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2621280" cy="583565"/>
          </a:xfrm>
          <a:prstGeom prst="rect">
            <a:avLst/>
          </a:prstGeom>
          <a:noFill/>
        </p:spPr>
        <p:txBody>
          <a:bodyPr wrap="none">
            <a:spAutoFit/>
            <a:scene3d>
              <a:camera prst="orthographicFront"/>
              <a:lightRig rig="threePt" dir="t"/>
            </a:scene3d>
            <a:sp3d contourW="12700"/>
          </a:bodyPr>
          <a:lstStyle/>
          <a:p>
            <a:pPr algn="l" eaLnBrk="1" hangingPunct="1"/>
            <a:r>
              <a:rPr lang="zh-CN" altLang="en-US" sz="3200" b="1" dirty="0">
                <a:solidFill>
                  <a:srgbClr val="7AC0C4"/>
                </a:solidFill>
                <a:latin typeface="微软雅黑" panose="020B0503020204020204" pitchFamily="34" charset="-122"/>
                <a:ea typeface="微软雅黑" panose="020B0503020204020204" pitchFamily="34" charset="-122"/>
                <a:sym typeface="+mn-ea"/>
              </a:rPr>
              <a:t>电气防火防爆</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788670" y="1028700"/>
            <a:ext cx="5285740" cy="43243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sym typeface="+mn-ea"/>
              </a:rPr>
              <a:t>电气火灾和爆炸的原因</a:t>
            </a:r>
            <a:endParaRPr lang="zh-CN" altLang="en-US" sz="1800" b="0" dirty="0">
              <a:latin typeface="微软雅黑" panose="020B0503020204020204" pitchFamily="34" charset="-122"/>
            </a:endParaRPr>
          </a:p>
        </p:txBody>
      </p:sp>
      <p:sp>
        <p:nvSpPr>
          <p:cNvPr id="7" name="right-arrowheads_44810"/>
          <p:cNvSpPr>
            <a:spLocks noChangeAspect="1"/>
          </p:cNvSpPr>
          <p:nvPr/>
        </p:nvSpPr>
        <p:spPr bwMode="auto">
          <a:xfrm>
            <a:off x="857250" y="1491298"/>
            <a:ext cx="314960" cy="307975"/>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rgbClr val="258C8B"/>
          </a:solidFill>
          <a:ln>
            <a:noFill/>
          </a:ln>
        </p:spPr>
      </p:sp>
      <p:sp>
        <p:nvSpPr>
          <p:cNvPr id="2" name="文本框 1"/>
          <p:cNvSpPr txBox="1"/>
          <p:nvPr/>
        </p:nvSpPr>
        <p:spPr>
          <a:xfrm>
            <a:off x="1172210" y="1461135"/>
            <a:ext cx="4762500" cy="368300"/>
          </a:xfrm>
          <a:prstGeom prst="rect">
            <a:avLst/>
          </a:prstGeom>
          <a:noFill/>
        </p:spPr>
        <p:txBody>
          <a:bodyPr wrap="square" rtlCol="0" anchor="t">
            <a:spAutoFit/>
          </a:bodyPr>
          <a:lstStyle/>
          <a:p>
            <a:r>
              <a:rPr lang="zh-CN" altLang="en-US" b="1" dirty="0">
                <a:sym typeface="+mn-ea"/>
              </a:rPr>
              <a:t>两个条件</a:t>
            </a:r>
          </a:p>
        </p:txBody>
      </p:sp>
      <p:grpSp>
        <p:nvGrpSpPr>
          <p:cNvPr id="5" name="组合 4"/>
          <p:cNvGrpSpPr/>
          <p:nvPr/>
        </p:nvGrpSpPr>
        <p:grpSpPr>
          <a:xfrm>
            <a:off x="3666490" y="417195"/>
            <a:ext cx="1865630" cy="324485"/>
            <a:chOff x="5867" y="657"/>
            <a:chExt cx="2938" cy="511"/>
          </a:xfrm>
        </p:grpSpPr>
        <p:sp>
          <p:nvSpPr>
            <p:cNvPr id="8" name="矩形 7"/>
            <p:cNvSpPr/>
            <p:nvPr/>
          </p:nvSpPr>
          <p:spPr>
            <a:xfrm>
              <a:off x="58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74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3745865"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电气防火防爆</a:t>
            </a:r>
          </a:p>
        </p:txBody>
      </p:sp>
      <p:sp>
        <p:nvSpPr>
          <p:cNvPr id="13" name="文本框 12"/>
          <p:cNvSpPr txBox="1"/>
          <p:nvPr/>
        </p:nvSpPr>
        <p:spPr>
          <a:xfrm>
            <a:off x="789305" y="1976120"/>
            <a:ext cx="2418080" cy="337185"/>
          </a:xfrm>
          <a:prstGeom prst="rect">
            <a:avLst/>
          </a:prstGeom>
          <a:noFill/>
        </p:spPr>
        <p:txBody>
          <a:bodyPr wrap="none" rtlCol="0" anchor="t">
            <a:spAutoFit/>
          </a:bodyPr>
          <a:lstStyle/>
          <a:p>
            <a:r>
              <a:rPr lang="zh-CN" altLang="en-US" sz="1600" b="1" dirty="0">
                <a:sym typeface="+mn-ea"/>
              </a:rPr>
              <a:t>有易燃、易爆物质和环境</a:t>
            </a:r>
          </a:p>
        </p:txBody>
      </p:sp>
      <p:sp>
        <p:nvSpPr>
          <p:cNvPr id="14" name="文本框 13"/>
          <p:cNvSpPr txBox="1"/>
          <p:nvPr/>
        </p:nvSpPr>
        <p:spPr>
          <a:xfrm>
            <a:off x="780415" y="3441700"/>
            <a:ext cx="1860550" cy="829945"/>
          </a:xfrm>
          <a:prstGeom prst="rect">
            <a:avLst/>
          </a:prstGeom>
          <a:noFill/>
        </p:spPr>
        <p:txBody>
          <a:bodyPr wrap="square" rtlCol="0" anchor="t">
            <a:spAutoFit/>
          </a:bodyPr>
          <a:lstStyle/>
          <a:p>
            <a:pPr marL="0" lvl="2" indent="0" fontAlgn="auto">
              <a:buNone/>
            </a:pPr>
            <a:r>
              <a:rPr lang="zh-CN" altLang="en-US" sz="1600" dirty="0">
                <a:sym typeface="+mn-ea"/>
              </a:rPr>
              <a:t>乱堆放杂物、木结构房屋名设电气线路</a:t>
            </a:r>
          </a:p>
        </p:txBody>
      </p:sp>
      <p:sp>
        <p:nvSpPr>
          <p:cNvPr id="15" name="文本框 14"/>
          <p:cNvSpPr txBox="1"/>
          <p:nvPr/>
        </p:nvSpPr>
        <p:spPr>
          <a:xfrm>
            <a:off x="6525895" y="1976120"/>
            <a:ext cx="1198880" cy="337185"/>
          </a:xfrm>
          <a:prstGeom prst="rect">
            <a:avLst/>
          </a:prstGeom>
          <a:noFill/>
        </p:spPr>
        <p:txBody>
          <a:bodyPr wrap="none" rtlCol="0" anchor="t">
            <a:spAutoFit/>
          </a:bodyPr>
          <a:lstStyle/>
          <a:p>
            <a:r>
              <a:rPr lang="zh-CN" altLang="en-US" sz="1600" b="1" dirty="0">
                <a:sym typeface="+mn-ea"/>
              </a:rPr>
              <a:t>有引燃条件</a:t>
            </a:r>
          </a:p>
        </p:txBody>
      </p:sp>
      <p:sp>
        <p:nvSpPr>
          <p:cNvPr id="16" name="文本框 15"/>
          <p:cNvSpPr txBox="1"/>
          <p:nvPr/>
        </p:nvSpPr>
        <p:spPr>
          <a:xfrm>
            <a:off x="6525895" y="3441700"/>
            <a:ext cx="1822450" cy="829945"/>
          </a:xfrm>
          <a:prstGeom prst="rect">
            <a:avLst/>
          </a:prstGeom>
          <a:noFill/>
        </p:spPr>
        <p:txBody>
          <a:bodyPr wrap="square" rtlCol="0" anchor="t">
            <a:spAutoFit/>
          </a:bodyPr>
          <a:lstStyle/>
          <a:p>
            <a:pPr marL="0" lvl="2" indent="0" algn="just" fontAlgn="auto">
              <a:buNone/>
            </a:pPr>
            <a:r>
              <a:rPr lang="zh-CN" altLang="en-US" sz="1600" dirty="0">
                <a:sym typeface="+mn-ea"/>
              </a:rPr>
              <a:t>电气线路和电气设备过热、电火花和电弧、静电放电</a:t>
            </a:r>
          </a:p>
        </p:txBody>
      </p:sp>
      <p:grpSp>
        <p:nvGrpSpPr>
          <p:cNvPr id="94211" name="îṧļíḓé"/>
          <p:cNvGrpSpPr/>
          <p:nvPr/>
        </p:nvGrpSpPr>
        <p:grpSpPr>
          <a:xfrm rot="5400000">
            <a:off x="2538095" y="2774950"/>
            <a:ext cx="1544320" cy="1057275"/>
            <a:chOff x="4696619" y="4774407"/>
            <a:chExt cx="2797970" cy="1269207"/>
          </a:xfrm>
        </p:grpSpPr>
        <p:grpSp>
          <p:nvGrpSpPr>
            <p:cNvPr id="94212" name="ïş1íde"/>
            <p:cNvGrpSpPr/>
            <p:nvPr/>
          </p:nvGrpSpPr>
          <p:grpSpPr>
            <a:xfrm>
              <a:off x="4696620" y="5062539"/>
              <a:ext cx="2797969" cy="981075"/>
              <a:chOff x="4696620" y="5062538"/>
              <a:chExt cx="2797970" cy="981073"/>
            </a:xfrm>
          </p:grpSpPr>
          <p:sp>
            <p:nvSpPr>
              <p:cNvPr id="94213" name="îṡļîḍe"/>
              <p:cNvSpPr/>
              <p:nvPr/>
            </p:nvSpPr>
            <p:spPr>
              <a:xfrm>
                <a:off x="4696621" y="5441949"/>
                <a:ext cx="2797969" cy="601662"/>
              </a:xfrm>
              <a:custGeom>
                <a:avLst/>
                <a:gdLst/>
                <a:ahLst/>
                <a:cxnLst>
                  <a:cxn ang="0">
                    <a:pos x="16796" y="2881"/>
                  </a:cxn>
                  <a:cxn ang="0">
                    <a:pos x="16796" y="16796"/>
                  </a:cxn>
                  <a:cxn ang="0">
                    <a:pos x="2881" y="16796"/>
                  </a:cxn>
                  <a:cxn ang="0">
                    <a:pos x="2881" y="2881"/>
                  </a:cxn>
                  <a:cxn ang="0">
                    <a:pos x="16796" y="2881"/>
                  </a:cxn>
                </a:cxnLst>
                <a:rect l="0" t="0" r="0" b="0"/>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58C8B"/>
              </a:solidFill>
              <a:ln w="12700">
                <a:noFill/>
              </a:ln>
            </p:spPr>
            <p:txBody>
              <a:bodyPr/>
              <a:lstStyle/>
              <a:p>
                <a:endParaRPr lang="zh-CN" altLang="en-US"/>
              </a:p>
            </p:txBody>
          </p:sp>
          <p:sp>
            <p:nvSpPr>
              <p:cNvPr id="94214" name="îslîďè"/>
              <p:cNvSpPr/>
              <p:nvPr/>
            </p:nvSpPr>
            <p:spPr>
              <a:xfrm>
                <a:off x="4696620" y="5062538"/>
                <a:ext cx="2797969" cy="666750"/>
              </a:xfrm>
              <a:custGeom>
                <a:avLst/>
                <a:gdLst/>
                <a:ahLst/>
                <a:cxnLst>
                  <a:cxn ang="0">
                    <a:pos x="0" y="0"/>
                  </a:cxn>
                  <a:cxn ang="0">
                    <a:pos x="21599" y="0"/>
                  </a:cxn>
                  <a:cxn ang="0">
                    <a:pos x="21599" y="21599"/>
                  </a:cxn>
                  <a:cxn ang="0">
                    <a:pos x="0" y="21599"/>
                  </a:cxn>
                  <a:cxn ang="0">
                    <a:pos x="0" y="0"/>
                  </a:cxn>
                </a:cxnLst>
                <a:rect l="0" t="0" r="0" b="0"/>
                <a:pathLst>
                  <a:path w="21600" h="21600">
                    <a:moveTo>
                      <a:pt x="0" y="0"/>
                    </a:moveTo>
                    <a:lnTo>
                      <a:pt x="21599" y="0"/>
                    </a:lnTo>
                    <a:lnTo>
                      <a:pt x="21599" y="21599"/>
                    </a:lnTo>
                    <a:lnTo>
                      <a:pt x="0" y="21599"/>
                    </a:lnTo>
                    <a:lnTo>
                      <a:pt x="0" y="0"/>
                    </a:lnTo>
                    <a:close/>
                  </a:path>
                </a:pathLst>
              </a:custGeom>
              <a:solidFill>
                <a:srgbClr val="258C8B"/>
              </a:solidFill>
              <a:ln w="12700">
                <a:noFill/>
              </a:ln>
            </p:spPr>
            <p:txBody>
              <a:bodyPr/>
              <a:lstStyle/>
              <a:p>
                <a:endParaRPr lang="zh-CN" altLang="en-US"/>
              </a:p>
            </p:txBody>
          </p:sp>
        </p:grpSp>
        <p:sp>
          <p:nvSpPr>
            <p:cNvPr id="39" name="îSlidé"/>
            <p:cNvSpPr/>
            <p:nvPr/>
          </p:nvSpPr>
          <p:spPr bwMode="auto">
            <a:xfrm>
              <a:off x="4697491" y="4774164"/>
              <a:ext cx="2796229" cy="602329"/>
            </a:xfrm>
            <a:custGeom>
              <a:avLst/>
              <a:gdLst>
                <a:gd name="T0" fmla="*/ 2797709 w 19679"/>
                <a:gd name="T1" fmla="*/ 660331 h 19679"/>
                <a:gd name="T2" fmla="*/ 2797709 w 19679"/>
                <a:gd name="T3" fmla="*/ 660331 h 19679"/>
                <a:gd name="T4" fmla="*/ 2797709 w 19679"/>
                <a:gd name="T5" fmla="*/ 660331 h 19679"/>
                <a:gd name="T6" fmla="*/ 2797709 w 19679"/>
                <a:gd name="T7" fmla="*/ 66033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7655B"/>
            </a:solidFill>
            <a:ln w="12700" cap="flat" cmpd="sng">
              <a:noFill/>
              <a:prstDash val="solid"/>
              <a:miter lim="0"/>
            </a:ln>
            <a:effectLst/>
          </p:spPr>
          <p:txBody>
            <a:bodyPr lIns="25400" tIns="25400" rIns="25400" bIns="254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94216" name="íṡļïḋe"/>
          <p:cNvGrpSpPr/>
          <p:nvPr/>
        </p:nvGrpSpPr>
        <p:grpSpPr>
          <a:xfrm>
            <a:off x="3477895" y="2706370"/>
            <a:ext cx="917575" cy="1194435"/>
            <a:chOff x="4112441" y="2556271"/>
            <a:chExt cx="1663811" cy="2164559"/>
          </a:xfrm>
        </p:grpSpPr>
        <p:grpSp>
          <p:nvGrpSpPr>
            <p:cNvPr id="19" name="îṣḷïḓe"/>
            <p:cNvGrpSpPr/>
            <p:nvPr/>
          </p:nvGrpSpPr>
          <p:grpSpPr>
            <a:xfrm rot="5400000">
              <a:off x="3675666" y="2993048"/>
              <a:ext cx="2164557" cy="1291008"/>
              <a:chOff x="5013325" y="4352132"/>
              <a:chExt cx="2164557" cy="854869"/>
            </a:xfrm>
            <a:solidFill>
              <a:schemeClr val="bg1">
                <a:lumMod val="95000"/>
              </a:schemeClr>
            </a:solidFill>
          </p:grpSpPr>
          <p:sp>
            <p:nvSpPr>
              <p:cNvPr id="36" name="ïṧliḑè"/>
              <p:cNvSpPr/>
              <p:nvPr/>
            </p:nvSpPr>
            <p:spPr bwMode="auto">
              <a:xfrm>
                <a:off x="5013325" y="4741070"/>
                <a:ext cx="2164557" cy="465931"/>
              </a:xfrm>
              <a:custGeom>
                <a:avLst/>
                <a:gdLst>
                  <a:gd name="T0" fmla="*/ 2164608 w 19679"/>
                  <a:gd name="T1" fmla="*/ 511398 h 19679"/>
                  <a:gd name="T2" fmla="*/ 2164608 w 19679"/>
                  <a:gd name="T3" fmla="*/ 511398 h 19679"/>
                  <a:gd name="T4" fmla="*/ 2164608 w 19679"/>
                  <a:gd name="T5" fmla="*/ 511398 h 19679"/>
                  <a:gd name="T6" fmla="*/ 2164608 w 19679"/>
                  <a:gd name="T7" fmla="*/ 5113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w="12700" cap="flat" cmpd="sng">
                <a:noFill/>
                <a:prstDash val="solid"/>
                <a:miter lim="0"/>
              </a:ln>
              <a:effectLst/>
            </p:spPr>
            <p:txBody>
              <a:bodyPr lIns="25400" tIns="25400" rIns="25400" bIns="254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37" name="ïsliḑe"/>
              <p:cNvSpPr/>
              <p:nvPr/>
            </p:nvSpPr>
            <p:spPr bwMode="auto">
              <a:xfrm>
                <a:off x="5013325" y="4352132"/>
                <a:ext cx="2164557" cy="611981"/>
              </a:xfrm>
              <a:custGeom>
                <a:avLst/>
                <a:gdLst>
                  <a:gd name="T0" fmla="*/ 2164719 w 21600"/>
                  <a:gd name="T1" fmla="*/ 611962 h 21600"/>
                  <a:gd name="T2" fmla="*/ 2164719 w 21600"/>
                  <a:gd name="T3" fmla="*/ 611962 h 21600"/>
                  <a:gd name="T4" fmla="*/ 2164719 w 21600"/>
                  <a:gd name="T5" fmla="*/ 611962 h 21600"/>
                  <a:gd name="T6" fmla="*/ 2164719 w 21600"/>
                  <a:gd name="T7" fmla="*/ 61196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w="12700" cap="flat" cmpd="sng">
                <a:noFill/>
                <a:prstDash val="solid"/>
                <a:miter lim="0"/>
              </a:ln>
              <a:effectLst/>
            </p:spPr>
            <p:txBody>
              <a:bodyPr lIns="25400" tIns="25400" rIns="25400" bIns="254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sp>
          <p:nvSpPr>
            <p:cNvPr id="35" name="íṥľïḋe"/>
            <p:cNvSpPr/>
            <p:nvPr/>
          </p:nvSpPr>
          <p:spPr bwMode="auto">
            <a:xfrm rot="5400000">
              <a:off x="4343623" y="3287365"/>
              <a:ext cx="2163338" cy="702371"/>
            </a:xfrm>
            <a:custGeom>
              <a:avLst/>
              <a:gdLst>
                <a:gd name="T0" fmla="*/ 2164608 w 19679"/>
                <a:gd name="T1" fmla="*/ 511398 h 19679"/>
                <a:gd name="T2" fmla="*/ 2164608 w 19679"/>
                <a:gd name="T3" fmla="*/ 511398 h 19679"/>
                <a:gd name="T4" fmla="*/ 2164608 w 19679"/>
                <a:gd name="T5" fmla="*/ 511398 h 19679"/>
                <a:gd name="T6" fmla="*/ 2164608 w 19679"/>
                <a:gd name="T7" fmla="*/ 5113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1">
                <a:lumMod val="85000"/>
              </a:schemeClr>
            </a:solidFill>
            <a:ln w="12700" cap="flat" cmpd="sng">
              <a:noFill/>
              <a:prstDash val="solid"/>
              <a:miter lim="0"/>
            </a:ln>
            <a:effectLst/>
          </p:spPr>
          <p:txBody>
            <a:bodyPr lIns="25400" tIns="25400" rIns="25400" bIns="254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20" name="iSliḍè"/>
          <p:cNvGrpSpPr/>
          <p:nvPr/>
        </p:nvGrpSpPr>
        <p:grpSpPr>
          <a:xfrm rot="5400000">
            <a:off x="5062220" y="2774950"/>
            <a:ext cx="1544320" cy="1057275"/>
            <a:chOff x="4696619" y="1972469"/>
            <a:chExt cx="2797969" cy="1269206"/>
          </a:xfrm>
          <a:solidFill>
            <a:schemeClr val="accent5"/>
          </a:solidFill>
        </p:grpSpPr>
        <p:grpSp>
          <p:nvGrpSpPr>
            <p:cNvPr id="21" name="îSḷîḑê"/>
            <p:cNvGrpSpPr/>
            <p:nvPr/>
          </p:nvGrpSpPr>
          <p:grpSpPr>
            <a:xfrm>
              <a:off x="4696619" y="1972469"/>
              <a:ext cx="2797969" cy="981074"/>
              <a:chOff x="4696619" y="1972468"/>
              <a:chExt cx="2797969" cy="981076"/>
            </a:xfrm>
            <a:grpFill/>
          </p:grpSpPr>
          <p:sp>
            <p:nvSpPr>
              <p:cNvPr id="32" name="íSḻîďe"/>
              <p:cNvSpPr/>
              <p:nvPr/>
            </p:nvSpPr>
            <p:spPr bwMode="auto">
              <a:xfrm rot="10800000">
                <a:off x="4696619" y="1972468"/>
                <a:ext cx="2797969" cy="601663"/>
              </a:xfrm>
              <a:custGeom>
                <a:avLst/>
                <a:gdLst>
                  <a:gd name="T0" fmla="*/ 2797709 w 19679"/>
                  <a:gd name="T1" fmla="*/ 660331 h 19679"/>
                  <a:gd name="T2" fmla="*/ 2797709 w 19679"/>
                  <a:gd name="T3" fmla="*/ 660331 h 19679"/>
                  <a:gd name="T4" fmla="*/ 2797709 w 19679"/>
                  <a:gd name="T5" fmla="*/ 660331 h 19679"/>
                  <a:gd name="T6" fmla="*/ 2797709 w 19679"/>
                  <a:gd name="T7" fmla="*/ 66033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58C8B"/>
              </a:solidFill>
              <a:ln w="12700" cap="flat" cmpd="sng">
                <a:noFill/>
                <a:prstDash val="solid"/>
                <a:miter lim="0"/>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33" name="iṥļîḑé"/>
              <p:cNvSpPr/>
              <p:nvPr/>
            </p:nvSpPr>
            <p:spPr bwMode="auto">
              <a:xfrm rot="10800000">
                <a:off x="4696619" y="2286794"/>
                <a:ext cx="2797969" cy="666750"/>
              </a:xfrm>
              <a:custGeom>
                <a:avLst/>
                <a:gdLst>
                  <a:gd name="T0" fmla="*/ 2797852 w 21600"/>
                  <a:gd name="T1" fmla="*/ 666686 h 21600"/>
                  <a:gd name="T2" fmla="*/ 2797852 w 21600"/>
                  <a:gd name="T3" fmla="*/ 666686 h 21600"/>
                  <a:gd name="T4" fmla="*/ 2797852 w 21600"/>
                  <a:gd name="T5" fmla="*/ 666686 h 21600"/>
                  <a:gd name="T6" fmla="*/ 2797852 w 21600"/>
                  <a:gd name="T7" fmla="*/ 66668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258C8B"/>
              </a:solidFill>
              <a:ln w="12700" cap="flat" cmpd="sng">
                <a:noFill/>
                <a:prstDash val="solid"/>
                <a:miter lim="0"/>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sp>
          <p:nvSpPr>
            <p:cNvPr id="31" name="íṣḻiḋê"/>
            <p:cNvSpPr/>
            <p:nvPr/>
          </p:nvSpPr>
          <p:spPr bwMode="auto">
            <a:xfrm rot="10800000">
              <a:off x="4696619" y="2640012"/>
              <a:ext cx="2797969" cy="601663"/>
            </a:xfrm>
            <a:custGeom>
              <a:avLst/>
              <a:gdLst>
                <a:gd name="T0" fmla="*/ 2797709 w 19679"/>
                <a:gd name="T1" fmla="*/ 660331 h 19679"/>
                <a:gd name="T2" fmla="*/ 2797709 w 19679"/>
                <a:gd name="T3" fmla="*/ 660331 h 19679"/>
                <a:gd name="T4" fmla="*/ 2797709 w 19679"/>
                <a:gd name="T5" fmla="*/ 660331 h 19679"/>
                <a:gd name="T6" fmla="*/ 2797709 w 19679"/>
                <a:gd name="T7" fmla="*/ 66033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7655B"/>
            </a:solidFill>
            <a:ln w="12700" cap="flat" cmpd="sng">
              <a:noFill/>
              <a:prstDash val="solid"/>
              <a:miter lim="0"/>
            </a:ln>
            <a:effectLst/>
          </p:spPr>
          <p:txBody>
            <a:bodyPr lIns="25400" tIns="25400" rIns="25400" bIns="254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94220" name="í$ľïḍé"/>
          <p:cNvGrpSpPr/>
          <p:nvPr/>
        </p:nvGrpSpPr>
        <p:grpSpPr>
          <a:xfrm>
            <a:off x="4748530" y="2706370"/>
            <a:ext cx="917575" cy="1194435"/>
            <a:chOff x="6415763" y="2556270"/>
            <a:chExt cx="1663798" cy="2164560"/>
          </a:xfrm>
        </p:grpSpPr>
        <p:grpSp>
          <p:nvGrpSpPr>
            <p:cNvPr id="24" name="ïṥľîḍé"/>
            <p:cNvGrpSpPr/>
            <p:nvPr/>
          </p:nvGrpSpPr>
          <p:grpSpPr>
            <a:xfrm rot="5400000">
              <a:off x="6351778" y="2993047"/>
              <a:ext cx="2164557" cy="1291009"/>
              <a:chOff x="5013325" y="2809082"/>
              <a:chExt cx="2164557" cy="854868"/>
            </a:xfrm>
            <a:solidFill>
              <a:schemeClr val="bg1">
                <a:lumMod val="95000"/>
              </a:schemeClr>
            </a:solidFill>
          </p:grpSpPr>
          <p:sp>
            <p:nvSpPr>
              <p:cNvPr id="28" name="îŝḷiḑè"/>
              <p:cNvSpPr/>
              <p:nvPr/>
            </p:nvSpPr>
            <p:spPr bwMode="auto">
              <a:xfrm rot="10800000">
                <a:off x="5013325" y="2809082"/>
                <a:ext cx="2164557" cy="465931"/>
              </a:xfrm>
              <a:custGeom>
                <a:avLst/>
                <a:gdLst>
                  <a:gd name="T0" fmla="*/ 2164609 w 19679"/>
                  <a:gd name="T1" fmla="*/ 511398 h 19679"/>
                  <a:gd name="T2" fmla="*/ 2164609 w 19679"/>
                  <a:gd name="T3" fmla="*/ 511398 h 19679"/>
                  <a:gd name="T4" fmla="*/ 2164609 w 19679"/>
                  <a:gd name="T5" fmla="*/ 511398 h 19679"/>
                  <a:gd name="T6" fmla="*/ 2164609 w 19679"/>
                  <a:gd name="T7" fmla="*/ 5113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w="12700" cap="flat" cmpd="sng">
                <a:noFill/>
                <a:prstDash val="solid"/>
                <a:miter lim="0"/>
              </a:ln>
              <a:effectLst/>
            </p:spPr>
            <p:txBody>
              <a:bodyPr lIns="25400" tIns="25400" rIns="25400" bIns="254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9" name="ïṩļiḋè"/>
              <p:cNvSpPr/>
              <p:nvPr/>
            </p:nvSpPr>
            <p:spPr bwMode="auto">
              <a:xfrm rot="10800000">
                <a:off x="5013325" y="3051969"/>
                <a:ext cx="2164557" cy="611981"/>
              </a:xfrm>
              <a:custGeom>
                <a:avLst/>
                <a:gdLst>
                  <a:gd name="T0" fmla="*/ 2164719 w 21600"/>
                  <a:gd name="T1" fmla="*/ 611963 h 21600"/>
                  <a:gd name="T2" fmla="*/ 2164719 w 21600"/>
                  <a:gd name="T3" fmla="*/ 611963 h 21600"/>
                  <a:gd name="T4" fmla="*/ 2164719 w 21600"/>
                  <a:gd name="T5" fmla="*/ 611963 h 21600"/>
                  <a:gd name="T6" fmla="*/ 2164719 w 21600"/>
                  <a:gd name="T7" fmla="*/ 6119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grpFill/>
              <a:ln w="12700" cap="flat" cmpd="sng">
                <a:noFill/>
                <a:prstDash val="solid"/>
                <a:miter lim="0"/>
              </a:ln>
              <a:effectLst/>
            </p:spPr>
            <p:txBody>
              <a:bodyPr lIns="25400" tIns="25400" rIns="25400" bIns="254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sp>
          <p:nvSpPr>
            <p:cNvPr id="27" name="ïṧḷiďe"/>
            <p:cNvSpPr/>
            <p:nvPr/>
          </p:nvSpPr>
          <p:spPr bwMode="auto">
            <a:xfrm rot="16200000">
              <a:off x="5685040" y="3287365"/>
              <a:ext cx="2163337" cy="702371"/>
            </a:xfrm>
            <a:custGeom>
              <a:avLst/>
              <a:gdLst>
                <a:gd name="T0" fmla="*/ 2164609 w 19679"/>
                <a:gd name="T1" fmla="*/ 511399 h 19679"/>
                <a:gd name="T2" fmla="*/ 2164609 w 19679"/>
                <a:gd name="T3" fmla="*/ 511399 h 19679"/>
                <a:gd name="T4" fmla="*/ 2164609 w 19679"/>
                <a:gd name="T5" fmla="*/ 511399 h 19679"/>
                <a:gd name="T6" fmla="*/ 2164609 w 19679"/>
                <a:gd name="T7" fmla="*/ 51139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1">
                <a:lumMod val="85000"/>
              </a:schemeClr>
            </a:solidFill>
            <a:ln w="12700" cap="flat" cmpd="sng">
              <a:noFill/>
              <a:prstDash val="solid"/>
              <a:miter lim="0"/>
            </a:ln>
            <a:effectLst/>
          </p:spPr>
          <p:txBody>
            <a:bodyPr lIns="25400" tIns="25400" rIns="25400" bIns="254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9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cxnSp>
        <p:nvCxnSpPr>
          <p:cNvPr id="25" name="直接连接符 24"/>
          <p:cNvCxnSpPr/>
          <p:nvPr/>
        </p:nvCxnSpPr>
        <p:spPr>
          <a:xfrm flipH="1">
            <a:off x="811530" y="3303905"/>
            <a:ext cx="180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541135" y="3303905"/>
            <a:ext cx="18000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iṡļíḓê"/>
          <p:cNvSpPr/>
          <p:nvPr/>
        </p:nvSpPr>
        <p:spPr bwMode="auto">
          <a:xfrm>
            <a:off x="5983605" y="3222625"/>
            <a:ext cx="204470" cy="161925"/>
          </a:xfrm>
          <a:custGeom>
            <a:avLst/>
            <a:gdLst>
              <a:gd name="connsiteX0" fmla="*/ 304307 w 608683"/>
              <a:gd name="connsiteY0" fmla="*/ 303502 h 485632"/>
              <a:gd name="connsiteX1" fmla="*/ 395478 w 608683"/>
              <a:gd name="connsiteY1" fmla="*/ 394567 h 485632"/>
              <a:gd name="connsiteX2" fmla="*/ 304307 w 608683"/>
              <a:gd name="connsiteY2" fmla="*/ 485632 h 485632"/>
              <a:gd name="connsiteX3" fmla="*/ 213136 w 608683"/>
              <a:gd name="connsiteY3" fmla="*/ 394567 h 485632"/>
              <a:gd name="connsiteX4" fmla="*/ 304307 w 608683"/>
              <a:gd name="connsiteY4" fmla="*/ 303502 h 485632"/>
              <a:gd name="connsiteX5" fmla="*/ 304342 w 608683"/>
              <a:gd name="connsiteY5" fmla="*/ 151786 h 485632"/>
              <a:gd name="connsiteX6" fmla="*/ 502318 w 608683"/>
              <a:gd name="connsiteY6" fmla="*/ 253545 h 485632"/>
              <a:gd name="connsiteX7" fmla="*/ 492919 w 608683"/>
              <a:gd name="connsiteY7" fmla="*/ 310012 h 485632"/>
              <a:gd name="connsiteX8" fmla="*/ 469346 w 608683"/>
              <a:gd name="connsiteY8" fmla="*/ 317610 h 485632"/>
              <a:gd name="connsiteX9" fmla="*/ 436375 w 608683"/>
              <a:gd name="connsiteY9" fmla="*/ 300625 h 485632"/>
              <a:gd name="connsiteX10" fmla="*/ 304342 w 608683"/>
              <a:gd name="connsiteY10" fmla="*/ 232687 h 485632"/>
              <a:gd name="connsiteX11" fmla="*/ 172309 w 608683"/>
              <a:gd name="connsiteY11" fmla="*/ 300625 h 485632"/>
              <a:gd name="connsiteX12" fmla="*/ 115766 w 608683"/>
              <a:gd name="connsiteY12" fmla="*/ 310012 h 485632"/>
              <a:gd name="connsiteX13" fmla="*/ 106367 w 608683"/>
              <a:gd name="connsiteY13" fmla="*/ 253545 h 485632"/>
              <a:gd name="connsiteX14" fmla="*/ 304342 w 608683"/>
              <a:gd name="connsiteY14" fmla="*/ 151786 h 485632"/>
              <a:gd name="connsiteX15" fmla="*/ 304342 w 608683"/>
              <a:gd name="connsiteY15" fmla="*/ 0 h 485632"/>
              <a:gd name="connsiteX16" fmla="*/ 598323 w 608683"/>
              <a:gd name="connsiteY16" fmla="*/ 130926 h 485632"/>
              <a:gd name="connsiteX17" fmla="*/ 595265 w 608683"/>
              <a:gd name="connsiteY17" fmla="*/ 188048 h 485632"/>
              <a:gd name="connsiteX18" fmla="*/ 538050 w 608683"/>
              <a:gd name="connsiteY18" fmla="*/ 184994 h 485632"/>
              <a:gd name="connsiteX19" fmla="*/ 304342 w 608683"/>
              <a:gd name="connsiteY19" fmla="*/ 80954 h 485632"/>
              <a:gd name="connsiteX20" fmla="*/ 70634 w 608683"/>
              <a:gd name="connsiteY20" fmla="*/ 184994 h 485632"/>
              <a:gd name="connsiteX21" fmla="*/ 40498 w 608683"/>
              <a:gd name="connsiteY21" fmla="*/ 198474 h 485632"/>
              <a:gd name="connsiteX22" fmla="*/ 13420 w 608683"/>
              <a:gd name="connsiteY22" fmla="*/ 188048 h 485632"/>
              <a:gd name="connsiteX23" fmla="*/ 10361 w 608683"/>
              <a:gd name="connsiteY23" fmla="*/ 130926 h 485632"/>
              <a:gd name="connsiteX24" fmla="*/ 304342 w 608683"/>
              <a:gd name="connsiteY24" fmla="*/ 0 h 4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8683" h="485632">
                <a:moveTo>
                  <a:pt x="304307" y="303502"/>
                </a:moveTo>
                <a:cubicBezTo>
                  <a:pt x="354659" y="303502"/>
                  <a:pt x="395478" y="344273"/>
                  <a:pt x="395478" y="394567"/>
                </a:cubicBezTo>
                <a:cubicBezTo>
                  <a:pt x="395478" y="444861"/>
                  <a:pt x="354659" y="485632"/>
                  <a:pt x="304307" y="485632"/>
                </a:cubicBezTo>
                <a:cubicBezTo>
                  <a:pt x="253955" y="485632"/>
                  <a:pt x="213136" y="444861"/>
                  <a:pt x="213136" y="394567"/>
                </a:cubicBezTo>
                <a:cubicBezTo>
                  <a:pt x="213136" y="344273"/>
                  <a:pt x="253955" y="303502"/>
                  <a:pt x="304307" y="303502"/>
                </a:cubicBezTo>
                <a:close/>
                <a:moveTo>
                  <a:pt x="304342" y="151786"/>
                </a:moveTo>
                <a:cubicBezTo>
                  <a:pt x="382667" y="151786"/>
                  <a:pt x="456740" y="189853"/>
                  <a:pt x="502318" y="253545"/>
                </a:cubicBezTo>
                <a:cubicBezTo>
                  <a:pt x="515297" y="271796"/>
                  <a:pt x="511120" y="297050"/>
                  <a:pt x="492919" y="310012"/>
                </a:cubicBezTo>
                <a:cubicBezTo>
                  <a:pt x="485757" y="315152"/>
                  <a:pt x="477552" y="317610"/>
                  <a:pt x="469346" y="317610"/>
                </a:cubicBezTo>
                <a:cubicBezTo>
                  <a:pt x="456740" y="317610"/>
                  <a:pt x="444283" y="311650"/>
                  <a:pt x="436375" y="300625"/>
                </a:cubicBezTo>
                <a:cubicBezTo>
                  <a:pt x="405941" y="258089"/>
                  <a:pt x="356559" y="232687"/>
                  <a:pt x="304342" y="232687"/>
                </a:cubicBezTo>
                <a:cubicBezTo>
                  <a:pt x="252125" y="232687"/>
                  <a:pt x="202744" y="258089"/>
                  <a:pt x="172309" y="300625"/>
                </a:cubicBezTo>
                <a:cubicBezTo>
                  <a:pt x="159329" y="318802"/>
                  <a:pt x="133967" y="323048"/>
                  <a:pt x="115766" y="310012"/>
                </a:cubicBezTo>
                <a:cubicBezTo>
                  <a:pt x="97564" y="297050"/>
                  <a:pt x="93387" y="271796"/>
                  <a:pt x="106367" y="253545"/>
                </a:cubicBezTo>
                <a:cubicBezTo>
                  <a:pt x="151944" y="189853"/>
                  <a:pt x="226017" y="151786"/>
                  <a:pt x="304342" y="151786"/>
                </a:cubicBezTo>
                <a:close/>
                <a:moveTo>
                  <a:pt x="304342" y="0"/>
                </a:moveTo>
                <a:cubicBezTo>
                  <a:pt x="416310" y="0"/>
                  <a:pt x="523429" y="47738"/>
                  <a:pt x="598323" y="130926"/>
                </a:cubicBezTo>
                <a:cubicBezTo>
                  <a:pt x="613242" y="147534"/>
                  <a:pt x="611899" y="173153"/>
                  <a:pt x="595265" y="188048"/>
                </a:cubicBezTo>
                <a:cubicBezTo>
                  <a:pt x="578630" y="203017"/>
                  <a:pt x="552969" y="201602"/>
                  <a:pt x="538050" y="184994"/>
                </a:cubicBezTo>
                <a:cubicBezTo>
                  <a:pt x="478523" y="118861"/>
                  <a:pt x="393335" y="80954"/>
                  <a:pt x="304342" y="80954"/>
                </a:cubicBezTo>
                <a:cubicBezTo>
                  <a:pt x="215350" y="80954"/>
                  <a:pt x="130236" y="118861"/>
                  <a:pt x="70634" y="184994"/>
                </a:cubicBezTo>
                <a:cubicBezTo>
                  <a:pt x="62653" y="193931"/>
                  <a:pt x="51612" y="198400"/>
                  <a:pt x="40498" y="198474"/>
                </a:cubicBezTo>
                <a:cubicBezTo>
                  <a:pt x="30875" y="198474"/>
                  <a:pt x="21178" y="195048"/>
                  <a:pt x="13420" y="188048"/>
                </a:cubicBezTo>
                <a:cubicBezTo>
                  <a:pt x="-3215" y="173153"/>
                  <a:pt x="-4558" y="147534"/>
                  <a:pt x="10361" y="130926"/>
                </a:cubicBezTo>
                <a:cubicBezTo>
                  <a:pt x="85255" y="47738"/>
                  <a:pt x="192374" y="0"/>
                  <a:pt x="304342" y="0"/>
                </a:cubicBezTo>
                <a:close/>
              </a:path>
            </a:pathLst>
          </a:custGeom>
          <a:solidFill>
            <a:schemeClr val="bg1"/>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î$ľíḑê"/>
          <p:cNvSpPr/>
          <p:nvPr/>
        </p:nvSpPr>
        <p:spPr bwMode="auto">
          <a:xfrm>
            <a:off x="2976880" y="3197225"/>
            <a:ext cx="180975" cy="212725"/>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chemeClr val="bg1"/>
          </a:solidFill>
          <a:ln>
            <a:noFill/>
          </a:ln>
        </p:spPr>
        <p:txBody>
          <a:bodyPr anchor="ctr">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ïṩḻîďé"/>
          <p:cNvSpPr/>
          <p:nvPr/>
        </p:nvSpPr>
        <p:spPr bwMode="auto">
          <a:xfrm>
            <a:off x="5294630" y="3195955"/>
            <a:ext cx="217170" cy="21590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lumMod val="50000"/>
              <a:lumOff val="50000"/>
            </a:schemeClr>
          </a:solidFill>
          <a:ln>
            <a:noFill/>
          </a:ln>
          <a:effectLst/>
        </p:spPr>
        <p:txBody>
          <a:bodyPr anchor="ctr">
            <a:normAutofit fontScale="5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iṩliḑê"/>
          <p:cNvSpPr/>
          <p:nvPr/>
        </p:nvSpPr>
        <p:spPr bwMode="auto">
          <a:xfrm>
            <a:off x="3663950" y="3190875"/>
            <a:ext cx="230505" cy="22542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tx1">
              <a:lumMod val="50000"/>
              <a:lumOff val="50000"/>
            </a:schemeClr>
          </a:solidFill>
          <a:ln w="9525">
            <a:noFill/>
            <a:round/>
          </a:ln>
        </p:spPr>
        <p:txBody>
          <a:bodyPr anchor="ctr">
            <a:normAutofit fontScale="5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文本框 40"/>
          <p:cNvSpPr txBox="1"/>
          <p:nvPr/>
        </p:nvSpPr>
        <p:spPr>
          <a:xfrm>
            <a:off x="780415" y="2531745"/>
            <a:ext cx="2000250" cy="583565"/>
          </a:xfrm>
          <a:prstGeom prst="rect">
            <a:avLst/>
          </a:prstGeom>
          <a:noFill/>
        </p:spPr>
        <p:txBody>
          <a:bodyPr wrap="square" rtlCol="0" anchor="t">
            <a:spAutoFit/>
          </a:bodyPr>
          <a:lstStyle/>
          <a:p>
            <a:r>
              <a:rPr lang="zh-CN" altLang="en-US" sz="1600" dirty="0">
                <a:sym typeface="+mn-ea"/>
              </a:rPr>
              <a:t>存在易燃易爆易挥发物质</a:t>
            </a:r>
          </a:p>
        </p:txBody>
      </p:sp>
      <p:sp>
        <p:nvSpPr>
          <p:cNvPr id="42" name="文本框 41"/>
          <p:cNvSpPr txBox="1"/>
          <p:nvPr/>
        </p:nvSpPr>
        <p:spPr>
          <a:xfrm>
            <a:off x="6525895" y="2473960"/>
            <a:ext cx="1823085" cy="583565"/>
          </a:xfrm>
          <a:prstGeom prst="rect">
            <a:avLst/>
          </a:prstGeom>
          <a:noFill/>
        </p:spPr>
        <p:txBody>
          <a:bodyPr wrap="square" rtlCol="0" anchor="t">
            <a:spAutoFit/>
          </a:bodyPr>
          <a:lstStyle/>
          <a:p>
            <a:pPr algn="just"/>
            <a:r>
              <a:rPr lang="zh-CN" altLang="en-US" sz="1600" dirty="0">
                <a:sym typeface="+mn-ea"/>
              </a:rPr>
              <a:t>电气设备和电气系统异常和事故</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875790" y="2488565"/>
            <a:ext cx="1295400" cy="88836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ts val="2900"/>
              </a:lnSpc>
              <a:spcBef>
                <a:spcPts val="0"/>
              </a:spcBef>
              <a:buNone/>
            </a:pPr>
            <a:r>
              <a:rPr lang="zh-CN" altLang="en-US" sz="2000" dirty="0">
                <a:solidFill>
                  <a:srgbClr val="287F6F"/>
                </a:solidFill>
                <a:sym typeface="+mn-ea"/>
              </a:rPr>
              <a:t>电气火灾的特点</a:t>
            </a:r>
          </a:p>
        </p:txBody>
      </p:sp>
      <p:sp>
        <p:nvSpPr>
          <p:cNvPr id="2" name="文本框 1"/>
          <p:cNvSpPr txBox="1"/>
          <p:nvPr/>
        </p:nvSpPr>
        <p:spPr>
          <a:xfrm>
            <a:off x="4081780" y="1082040"/>
            <a:ext cx="4762500" cy="368300"/>
          </a:xfrm>
          <a:prstGeom prst="rect">
            <a:avLst/>
          </a:prstGeom>
          <a:noFill/>
        </p:spPr>
        <p:txBody>
          <a:bodyPr wrap="square" rtlCol="0" anchor="t">
            <a:spAutoFit/>
          </a:bodyPr>
          <a:lstStyle/>
          <a:p>
            <a:r>
              <a:rPr lang="zh-CN" altLang="en-US" b="1" noProof="0" dirty="0">
                <a:ln>
                  <a:noFill/>
                </a:ln>
                <a:effectLst/>
                <a:uLnTx/>
                <a:uFillTx/>
                <a:latin typeface="Calibri" panose="020F0502020204030204" charset="0"/>
                <a:sym typeface="+mn-ea"/>
              </a:rPr>
              <a:t>①</a:t>
            </a:r>
            <a:r>
              <a:rPr lang="zh-CN" altLang="en-US" b="1" noProof="0" dirty="0">
                <a:ln>
                  <a:noFill/>
                </a:ln>
                <a:effectLst/>
                <a:uLnTx/>
                <a:uFillTx/>
                <a:sym typeface="+mn-ea"/>
              </a:rPr>
              <a:t>隐蔽性</a:t>
            </a:r>
            <a:endParaRPr lang="zh-CN" altLang="en-US" b="1" dirty="0">
              <a:sym typeface="+mn-ea"/>
            </a:endParaRPr>
          </a:p>
        </p:txBody>
      </p:sp>
      <p:grpSp>
        <p:nvGrpSpPr>
          <p:cNvPr id="5" name="组合 4"/>
          <p:cNvGrpSpPr/>
          <p:nvPr/>
        </p:nvGrpSpPr>
        <p:grpSpPr>
          <a:xfrm>
            <a:off x="3666490" y="417195"/>
            <a:ext cx="1865630" cy="324485"/>
            <a:chOff x="5867" y="657"/>
            <a:chExt cx="2938" cy="511"/>
          </a:xfrm>
        </p:grpSpPr>
        <p:sp>
          <p:nvSpPr>
            <p:cNvPr id="8" name="矩形 7"/>
            <p:cNvSpPr/>
            <p:nvPr/>
          </p:nvSpPr>
          <p:spPr>
            <a:xfrm>
              <a:off x="58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74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3745865"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电气防火防爆</a:t>
            </a:r>
          </a:p>
        </p:txBody>
      </p:sp>
      <p:sp>
        <p:nvSpPr>
          <p:cNvPr id="13" name="文本框 12"/>
          <p:cNvSpPr txBox="1"/>
          <p:nvPr/>
        </p:nvSpPr>
        <p:spPr>
          <a:xfrm>
            <a:off x="4081780" y="1450340"/>
            <a:ext cx="4246880" cy="681355"/>
          </a:xfrm>
          <a:prstGeom prst="rect">
            <a:avLst/>
          </a:prstGeom>
          <a:noFill/>
        </p:spPr>
        <p:txBody>
          <a:bodyPr wrap="none" rtlCol="0" anchor="t">
            <a:spAutoFit/>
          </a:bodyPr>
          <a:lstStyle/>
          <a:p>
            <a:pPr marL="0" marR="0" lvl="1" indent="0" algn="l" defTabSz="914400" rtl="0" fontAlgn="base" hangingPunct="0">
              <a:lnSpc>
                <a:spcPts val="2300"/>
              </a:lnSpc>
              <a:spcBef>
                <a:spcPts val="0"/>
              </a:spcBef>
              <a:spcAft>
                <a:spcPct val="0"/>
              </a:spcAft>
              <a:buClrTx/>
              <a:buSzTx/>
              <a:buNone/>
              <a:defRPr/>
            </a:pPr>
            <a:r>
              <a:rPr lang="zh-CN" altLang="en-US" sz="1600" noProof="0" dirty="0">
                <a:ln>
                  <a:noFill/>
                </a:ln>
                <a:effectLst/>
                <a:uLnTx/>
                <a:uFillTx/>
                <a:sym typeface="+mn-ea"/>
              </a:rPr>
              <a:t>漏电与短路发生在电器设备及管线内部</a:t>
            </a:r>
            <a:endParaRPr kumimoji="0" lang="en-US" altLang="zh-CN" sz="1600" b="0" i="0" u="none" strike="noStrike" kern="1200" cap="none" spc="0" normalizeH="0" baseline="0" noProof="0" dirty="0">
              <a:ln>
                <a:noFill/>
              </a:ln>
              <a:solidFill>
                <a:schemeClr val="tx1"/>
              </a:solidFill>
              <a:effectLst/>
              <a:uLnTx/>
              <a:uFillTx/>
            </a:endParaRPr>
          </a:p>
          <a:p>
            <a:pPr marL="0" marR="0" lvl="1" indent="0" algn="l" defTabSz="914400" rtl="0" fontAlgn="base" hangingPunct="0">
              <a:lnSpc>
                <a:spcPts val="2300"/>
              </a:lnSpc>
              <a:spcBef>
                <a:spcPts val="0"/>
              </a:spcBef>
              <a:spcAft>
                <a:spcPct val="0"/>
              </a:spcAft>
              <a:buClrTx/>
              <a:buSzTx/>
              <a:buNone/>
              <a:defRPr/>
            </a:pPr>
            <a:r>
              <a:rPr lang="zh-CN" altLang="en-US" sz="1600" noProof="0" dirty="0">
                <a:ln>
                  <a:noFill/>
                </a:ln>
                <a:effectLst/>
                <a:uLnTx/>
                <a:uFillTx/>
                <a:sym typeface="+mn-ea"/>
              </a:rPr>
              <a:t>传统烟雾报警器很难对电气火灾实现早期报警</a:t>
            </a:r>
          </a:p>
        </p:txBody>
      </p:sp>
      <p:sp>
        <p:nvSpPr>
          <p:cNvPr id="3" name="文本框 2"/>
          <p:cNvSpPr txBox="1"/>
          <p:nvPr/>
        </p:nvSpPr>
        <p:spPr>
          <a:xfrm>
            <a:off x="4081780" y="2307590"/>
            <a:ext cx="4762500" cy="368300"/>
          </a:xfrm>
          <a:prstGeom prst="rect">
            <a:avLst/>
          </a:prstGeom>
          <a:noFill/>
        </p:spPr>
        <p:txBody>
          <a:bodyPr wrap="square" rtlCol="0" anchor="t">
            <a:spAutoFit/>
          </a:bodyPr>
          <a:lstStyle/>
          <a:p>
            <a:r>
              <a:rPr lang="zh-CN" altLang="en-US" b="1" noProof="0" dirty="0">
                <a:ln>
                  <a:noFill/>
                </a:ln>
                <a:effectLst/>
                <a:uLnTx/>
                <a:uFillTx/>
                <a:latin typeface="Calibri" panose="020F0502020204030204" charset="0"/>
                <a:sym typeface="+mn-ea"/>
              </a:rPr>
              <a:t>②</a:t>
            </a:r>
            <a:r>
              <a:rPr lang="zh-CN" altLang="en-US" b="1" noProof="0" dirty="0">
                <a:ln>
                  <a:noFill/>
                </a:ln>
                <a:effectLst/>
                <a:uLnTx/>
                <a:uFillTx/>
                <a:sym typeface="+mn-ea"/>
              </a:rPr>
              <a:t>燃烧快</a:t>
            </a:r>
          </a:p>
        </p:txBody>
      </p:sp>
      <p:sp>
        <p:nvSpPr>
          <p:cNvPr id="4" name="文本框 3"/>
          <p:cNvSpPr txBox="1"/>
          <p:nvPr/>
        </p:nvSpPr>
        <p:spPr>
          <a:xfrm>
            <a:off x="4081780" y="3555365"/>
            <a:ext cx="4762500" cy="368300"/>
          </a:xfrm>
          <a:prstGeom prst="rect">
            <a:avLst/>
          </a:prstGeom>
          <a:noFill/>
        </p:spPr>
        <p:txBody>
          <a:bodyPr wrap="square" rtlCol="0" anchor="t">
            <a:spAutoFit/>
          </a:bodyPr>
          <a:lstStyle/>
          <a:p>
            <a:r>
              <a:rPr lang="zh-CN" altLang="en-US" b="1" noProof="0" dirty="0">
                <a:ln>
                  <a:noFill/>
                </a:ln>
                <a:effectLst/>
                <a:uLnTx/>
                <a:uFillTx/>
                <a:latin typeface="Calibri" panose="020F0502020204030204" charset="0"/>
                <a:sym typeface="+mn-ea"/>
              </a:rPr>
              <a:t>③</a:t>
            </a:r>
            <a:r>
              <a:rPr lang="zh-CN" altLang="en-US" b="1" noProof="0" dirty="0">
                <a:ln>
                  <a:noFill/>
                </a:ln>
                <a:effectLst/>
                <a:uLnTx/>
                <a:uFillTx/>
                <a:sym typeface="+mn-ea"/>
              </a:rPr>
              <a:t>扑救难</a:t>
            </a:r>
          </a:p>
        </p:txBody>
      </p:sp>
      <p:sp>
        <p:nvSpPr>
          <p:cNvPr id="6" name="文本框 5"/>
          <p:cNvSpPr txBox="1"/>
          <p:nvPr/>
        </p:nvSpPr>
        <p:spPr>
          <a:xfrm>
            <a:off x="4081780" y="2675890"/>
            <a:ext cx="2418080" cy="337185"/>
          </a:xfrm>
          <a:prstGeom prst="rect">
            <a:avLst/>
          </a:prstGeom>
          <a:noFill/>
        </p:spPr>
        <p:txBody>
          <a:bodyPr wrap="none" rtlCol="0" anchor="t">
            <a:spAutoFit/>
          </a:bodyPr>
          <a:lstStyle/>
          <a:p>
            <a:r>
              <a:rPr lang="zh-CN" altLang="en-US" sz="1600" noProof="0" dirty="0">
                <a:ln>
                  <a:noFill/>
                </a:ln>
                <a:effectLst/>
                <a:uLnTx/>
                <a:uFillTx/>
                <a:sym typeface="+mn-ea"/>
              </a:rPr>
              <a:t>火焰延电线燃烧非常迅速</a:t>
            </a:r>
          </a:p>
        </p:txBody>
      </p:sp>
      <p:sp>
        <p:nvSpPr>
          <p:cNvPr id="10" name="文本框 9"/>
          <p:cNvSpPr txBox="1"/>
          <p:nvPr/>
        </p:nvSpPr>
        <p:spPr>
          <a:xfrm>
            <a:off x="4081780" y="3923665"/>
            <a:ext cx="3230880" cy="337185"/>
          </a:xfrm>
          <a:prstGeom prst="rect">
            <a:avLst/>
          </a:prstGeom>
          <a:noFill/>
        </p:spPr>
        <p:txBody>
          <a:bodyPr wrap="none" rtlCol="0" anchor="t">
            <a:spAutoFit/>
          </a:bodyPr>
          <a:lstStyle/>
          <a:p>
            <a:r>
              <a:rPr lang="zh-CN" altLang="en-US" sz="1600" noProof="0" dirty="0">
                <a:ln>
                  <a:noFill/>
                </a:ln>
                <a:effectLst/>
                <a:uLnTx/>
                <a:uFillTx/>
                <a:sym typeface="+mn-ea"/>
              </a:rPr>
              <a:t>看不到着火点，且不能用水来扑救</a:t>
            </a:r>
          </a:p>
        </p:txBody>
      </p:sp>
      <p:grpSp>
        <p:nvGrpSpPr>
          <p:cNvPr id="104450" name="îSļiḑe"/>
          <p:cNvGrpSpPr/>
          <p:nvPr/>
        </p:nvGrpSpPr>
        <p:grpSpPr>
          <a:xfrm>
            <a:off x="535940" y="1261110"/>
            <a:ext cx="2819400" cy="3211830"/>
            <a:chOff x="3295293" y="1874498"/>
            <a:chExt cx="2731803" cy="3109004"/>
          </a:xfrm>
        </p:grpSpPr>
        <p:sp>
          <p:nvSpPr>
            <p:cNvPr id="32" name="î$ľiďe"/>
            <p:cNvSpPr/>
            <p:nvPr/>
          </p:nvSpPr>
          <p:spPr>
            <a:xfrm>
              <a:off x="4173593" y="2257169"/>
              <a:ext cx="1853503" cy="2726333"/>
            </a:xfrm>
            <a:custGeom>
              <a:avLst/>
              <a:gdLst>
                <a:gd name="connsiteX0" fmla="*/ 2237207 w 2371763"/>
                <a:gd name="connsiteY0" fmla="*/ 468848 h 3487887"/>
                <a:gd name="connsiteX1" fmla="*/ 493264 w 2371763"/>
                <a:gd name="connsiteY1" fmla="*/ 329333 h 3487887"/>
                <a:gd name="connsiteX2" fmla="*/ 353748 w 2371763"/>
                <a:gd name="connsiteY2" fmla="*/ 521167 h 3487887"/>
                <a:gd name="connsiteX3" fmla="*/ 353748 w 2371763"/>
                <a:gd name="connsiteY3" fmla="*/ 2547629 h 3487887"/>
                <a:gd name="connsiteX4" fmla="*/ 625803 w 2371763"/>
                <a:gd name="connsiteY4" fmla="*/ 2760390 h 3487887"/>
                <a:gd name="connsiteX5" fmla="*/ 2299989 w 2371763"/>
                <a:gd name="connsiteY5" fmla="*/ 2502287 h 3487887"/>
                <a:gd name="connsiteX6" fmla="*/ 1923297 w 2371763"/>
                <a:gd name="connsiteY6" fmla="*/ 3056861 h 3487887"/>
                <a:gd name="connsiteX7" fmla="*/ 587437 w 2371763"/>
                <a:gd name="connsiteY7" fmla="*/ 3405649 h 3487887"/>
                <a:gd name="connsiteX8" fmla="*/ 95644 w 2371763"/>
                <a:gd name="connsiteY8" fmla="*/ 3056861 h 3487887"/>
                <a:gd name="connsiteX9" fmla="*/ 95644 w 2371763"/>
                <a:gd name="connsiteY9" fmla="*/ 447921 h 3487887"/>
                <a:gd name="connsiteX10" fmla="*/ 531630 w 2371763"/>
                <a:gd name="connsiteY10" fmla="*/ 95644 h 3487887"/>
                <a:gd name="connsiteX11" fmla="*/ 2076765 w 2371763"/>
                <a:gd name="connsiteY11" fmla="*/ 315381 h 3487887"/>
                <a:gd name="connsiteX12" fmla="*/ 2237207 w 2371763"/>
                <a:gd name="connsiteY12" fmla="*/ 468848 h 348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763" h="3487887">
                  <a:moveTo>
                    <a:pt x="2237207" y="468848"/>
                  </a:moveTo>
                  <a:lnTo>
                    <a:pt x="493264" y="329333"/>
                  </a:lnTo>
                  <a:cubicBezTo>
                    <a:pt x="493264" y="329333"/>
                    <a:pt x="325845" y="336309"/>
                    <a:pt x="353748" y="521167"/>
                  </a:cubicBezTo>
                  <a:lnTo>
                    <a:pt x="353748" y="2547629"/>
                  </a:lnTo>
                  <a:cubicBezTo>
                    <a:pt x="353748" y="2547629"/>
                    <a:pt x="392115" y="2784805"/>
                    <a:pt x="625803" y="2760390"/>
                  </a:cubicBezTo>
                  <a:lnTo>
                    <a:pt x="2299989" y="2502287"/>
                  </a:lnTo>
                  <a:cubicBezTo>
                    <a:pt x="2299989" y="2502287"/>
                    <a:pt x="2408114" y="2934785"/>
                    <a:pt x="1923297" y="3056861"/>
                  </a:cubicBezTo>
                  <a:lnTo>
                    <a:pt x="587437" y="3405649"/>
                  </a:lnTo>
                  <a:cubicBezTo>
                    <a:pt x="587437" y="3405649"/>
                    <a:pt x="165402" y="3485871"/>
                    <a:pt x="95644" y="3056861"/>
                  </a:cubicBezTo>
                  <a:lnTo>
                    <a:pt x="95644" y="447921"/>
                  </a:lnTo>
                  <a:cubicBezTo>
                    <a:pt x="95644" y="447921"/>
                    <a:pt x="109596" y="95644"/>
                    <a:pt x="531630" y="95644"/>
                  </a:cubicBezTo>
                  <a:lnTo>
                    <a:pt x="2076765" y="315381"/>
                  </a:lnTo>
                  <a:cubicBezTo>
                    <a:pt x="2076765" y="315381"/>
                    <a:pt x="2212792" y="353748"/>
                    <a:pt x="2237207" y="468848"/>
                  </a:cubicBezTo>
                  <a:close/>
                </a:path>
              </a:pathLst>
            </a:custGeom>
            <a:solidFill>
              <a:schemeClr val="bg1">
                <a:lumMod val="95000"/>
              </a:schemeClr>
            </a:solidFill>
            <a:ln w="34826" cap="flat">
              <a:noFill/>
              <a:prstDash val="solid"/>
              <a:miter/>
            </a:ln>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íṥliḍê"/>
            <p:cNvSpPr/>
            <p:nvPr/>
          </p:nvSpPr>
          <p:spPr>
            <a:xfrm>
              <a:off x="3564475" y="1874498"/>
              <a:ext cx="2099612" cy="2317537"/>
            </a:xfrm>
            <a:custGeom>
              <a:avLst/>
              <a:gdLst>
                <a:gd name="connsiteX0" fmla="*/ 646731 w 2685673"/>
                <a:gd name="connsiteY0" fmla="*/ 2890236 h 2964704"/>
                <a:gd name="connsiteX1" fmla="*/ 646731 w 2685673"/>
                <a:gd name="connsiteY1" fmla="*/ 745185 h 2964704"/>
                <a:gd name="connsiteX2" fmla="*/ 943201 w 2685673"/>
                <a:gd name="connsiteY2" fmla="*/ 396397 h 2964704"/>
                <a:gd name="connsiteX3" fmla="*/ 2610411 w 2685673"/>
                <a:gd name="connsiteY3" fmla="*/ 528936 h 2964704"/>
                <a:gd name="connsiteX4" fmla="*/ 2146522 w 2685673"/>
                <a:gd name="connsiteY4" fmla="*/ 326639 h 2964704"/>
                <a:gd name="connsiteX5" fmla="*/ 758343 w 2685673"/>
                <a:gd name="connsiteY5" fmla="*/ 103414 h 2964704"/>
                <a:gd name="connsiteX6" fmla="*/ 95644 w 2685673"/>
                <a:gd name="connsiteY6" fmla="*/ 476618 h 2964704"/>
                <a:gd name="connsiteX7" fmla="*/ 137499 w 2685673"/>
                <a:gd name="connsiteY7" fmla="*/ 884701 h 2964704"/>
                <a:gd name="connsiteX8" fmla="*/ 646731 w 2685673"/>
                <a:gd name="connsiteY8" fmla="*/ 2890236 h 296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73" h="2964704">
                  <a:moveTo>
                    <a:pt x="646731" y="2890236"/>
                  </a:moveTo>
                  <a:lnTo>
                    <a:pt x="646731" y="745185"/>
                  </a:lnTo>
                  <a:cubicBezTo>
                    <a:pt x="646731" y="745185"/>
                    <a:pt x="671146" y="455691"/>
                    <a:pt x="943201" y="396397"/>
                  </a:cubicBezTo>
                  <a:lnTo>
                    <a:pt x="2610411" y="528936"/>
                  </a:lnTo>
                  <a:cubicBezTo>
                    <a:pt x="2610411" y="528936"/>
                    <a:pt x="2551117" y="389421"/>
                    <a:pt x="2146522" y="326639"/>
                  </a:cubicBezTo>
                  <a:lnTo>
                    <a:pt x="758343" y="103414"/>
                  </a:lnTo>
                  <a:cubicBezTo>
                    <a:pt x="758343" y="103414"/>
                    <a:pt x="137499" y="9241"/>
                    <a:pt x="95644" y="476618"/>
                  </a:cubicBezTo>
                  <a:cubicBezTo>
                    <a:pt x="95644" y="476618"/>
                    <a:pt x="102620" y="692867"/>
                    <a:pt x="137499" y="884701"/>
                  </a:cubicBezTo>
                  <a:lnTo>
                    <a:pt x="646731" y="2890236"/>
                  </a:lnTo>
                  <a:close/>
                </a:path>
              </a:pathLst>
            </a:custGeom>
            <a:solidFill>
              <a:schemeClr val="bg1">
                <a:lumMod val="75000"/>
              </a:schemeClr>
            </a:solidFill>
            <a:ln w="34826" cap="flat">
              <a:noFill/>
              <a:prstDash val="solid"/>
              <a:miter/>
            </a:ln>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íśļîḓê"/>
            <p:cNvSpPr/>
            <p:nvPr/>
          </p:nvSpPr>
          <p:spPr>
            <a:xfrm>
              <a:off x="3295293" y="2887268"/>
              <a:ext cx="818310" cy="1771962"/>
            </a:xfrm>
            <a:custGeom>
              <a:avLst/>
              <a:gdLst>
                <a:gd name="connsiteX0" fmla="*/ 440558 w 1046366"/>
                <a:gd name="connsiteY0" fmla="*/ 95644 h 2267126"/>
                <a:gd name="connsiteX1" fmla="*/ 970717 w 1046366"/>
                <a:gd name="connsiteY1" fmla="*/ 2195353 h 2267126"/>
                <a:gd name="connsiteX2" fmla="*/ 168503 w 1046366"/>
                <a:gd name="connsiteY2" fmla="*/ 604876 h 2267126"/>
                <a:gd name="connsiteX3" fmla="*/ 168503 w 1046366"/>
                <a:gd name="connsiteY3" fmla="*/ 270039 h 2267126"/>
                <a:gd name="connsiteX4" fmla="*/ 440558 w 1046366"/>
                <a:gd name="connsiteY4" fmla="*/ 95644 h 2267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366" h="2267126">
                  <a:moveTo>
                    <a:pt x="440558" y="95644"/>
                  </a:moveTo>
                  <a:lnTo>
                    <a:pt x="970717" y="2195353"/>
                  </a:lnTo>
                  <a:lnTo>
                    <a:pt x="168503" y="604876"/>
                  </a:lnTo>
                  <a:cubicBezTo>
                    <a:pt x="168503" y="604876"/>
                    <a:pt x="4572" y="374675"/>
                    <a:pt x="168503" y="270039"/>
                  </a:cubicBezTo>
                  <a:lnTo>
                    <a:pt x="440558" y="95644"/>
                  </a:lnTo>
                  <a:close/>
                </a:path>
              </a:pathLst>
            </a:custGeom>
            <a:solidFill>
              <a:schemeClr val="bg1">
                <a:lumMod val="95000"/>
              </a:schemeClr>
            </a:solidFill>
            <a:ln w="34826" cap="flat">
              <a:noFill/>
              <a:prstDash val="solid"/>
              <a:miter/>
            </a:ln>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454" name="iŝ1ïḑè"/>
            <p:cNvSpPr/>
            <p:nvPr/>
          </p:nvSpPr>
          <p:spPr>
            <a:xfrm>
              <a:off x="5040048" y="4331832"/>
              <a:ext cx="408998" cy="408998"/>
            </a:xfrm>
            <a:custGeom>
              <a:avLst/>
              <a:gdLst/>
              <a:ahLst/>
              <a:cxnLst>
                <a:cxn ang="0">
                  <a:pos x="451409" y="273527"/>
                </a:cxn>
                <a:cxn ang="0">
                  <a:pos x="273527" y="451409"/>
                </a:cxn>
                <a:cxn ang="0">
                  <a:pos x="95644" y="273527"/>
                </a:cxn>
                <a:cxn ang="0">
                  <a:pos x="273527" y="95644"/>
                </a:cxn>
                <a:cxn ang="0">
                  <a:pos x="451409" y="273527"/>
                </a:cxn>
              </a:cxnLst>
              <a:rect l="0" t="0" r="0" b="0"/>
              <a:pathLst>
                <a:path w="523183" h="523183">
                  <a:moveTo>
                    <a:pt x="451409" y="273527"/>
                  </a:moveTo>
                  <a:cubicBezTo>
                    <a:pt x="451409" y="371768"/>
                    <a:pt x="371768" y="451409"/>
                    <a:pt x="273527" y="451409"/>
                  </a:cubicBezTo>
                  <a:cubicBezTo>
                    <a:pt x="175285" y="451409"/>
                    <a:pt x="95644" y="371768"/>
                    <a:pt x="95644" y="273527"/>
                  </a:cubicBezTo>
                  <a:cubicBezTo>
                    <a:pt x="95644" y="175285"/>
                    <a:pt x="175285" y="95644"/>
                    <a:pt x="273527" y="95644"/>
                  </a:cubicBezTo>
                  <a:cubicBezTo>
                    <a:pt x="371768" y="95644"/>
                    <a:pt x="451409" y="175285"/>
                    <a:pt x="451409" y="273527"/>
                  </a:cubicBezTo>
                  <a:close/>
                </a:path>
              </a:pathLst>
            </a:custGeom>
            <a:solidFill>
              <a:srgbClr val="FFFFFF"/>
            </a:solidFill>
            <a:ln w="34826">
              <a:noFill/>
            </a:ln>
          </p:spPr>
          <p:txBody>
            <a:bodyPr/>
            <a:lstStyle/>
            <a:p>
              <a:endParaRPr lang="zh-CN" altLang="en-US"/>
            </a:p>
          </p:txBody>
        </p:sp>
      </p:grpSp>
      <p:grpSp>
        <p:nvGrpSpPr>
          <p:cNvPr id="104462" name="ï$ļîḓé"/>
          <p:cNvGrpSpPr/>
          <p:nvPr/>
        </p:nvGrpSpPr>
        <p:grpSpPr>
          <a:xfrm>
            <a:off x="3418840" y="1294130"/>
            <a:ext cx="575310" cy="575310"/>
            <a:chOff x="5371847" y="2312243"/>
            <a:chExt cx="656438" cy="656442"/>
          </a:xfrm>
        </p:grpSpPr>
        <p:sp>
          <p:nvSpPr>
            <p:cNvPr id="26" name="işḻîḍé"/>
            <p:cNvSpPr/>
            <p:nvPr/>
          </p:nvSpPr>
          <p:spPr>
            <a:xfrm>
              <a:off x="5371847" y="2312962"/>
              <a:ext cx="657195" cy="655428"/>
            </a:xfrm>
            <a:prstGeom prst="ellipse">
              <a:avLst/>
            </a:prstGeom>
            <a:solidFill>
              <a:srgbClr val="0765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iṣ1ïḍé"/>
            <p:cNvSpPr/>
            <p:nvPr/>
          </p:nvSpPr>
          <p:spPr bwMode="auto">
            <a:xfrm>
              <a:off x="5532977" y="2490398"/>
              <a:ext cx="334935" cy="300555"/>
            </a:xfrm>
            <a:custGeom>
              <a:avLst/>
              <a:gdLst>
                <a:gd name="connsiteX0" fmla="*/ 225929 w 608344"/>
                <a:gd name="connsiteY0" fmla="*/ 296304 h 547447"/>
                <a:gd name="connsiteX1" fmla="*/ 225929 w 608344"/>
                <a:gd name="connsiteY1" fmla="*/ 341046 h 547447"/>
                <a:gd name="connsiteX2" fmla="*/ 44891 w 608344"/>
                <a:gd name="connsiteY2" fmla="*/ 420403 h 547447"/>
                <a:gd name="connsiteX3" fmla="*/ 287412 w 608344"/>
                <a:gd name="connsiteY3" fmla="*/ 502613 h 547447"/>
                <a:gd name="connsiteX4" fmla="*/ 530026 w 608344"/>
                <a:gd name="connsiteY4" fmla="*/ 420403 h 547447"/>
                <a:gd name="connsiteX5" fmla="*/ 351292 w 608344"/>
                <a:gd name="connsiteY5" fmla="*/ 341322 h 547447"/>
                <a:gd name="connsiteX6" fmla="*/ 351292 w 608344"/>
                <a:gd name="connsiteY6" fmla="*/ 296488 h 547447"/>
                <a:gd name="connsiteX7" fmla="*/ 574825 w 608344"/>
                <a:gd name="connsiteY7" fmla="*/ 420403 h 547447"/>
                <a:gd name="connsiteX8" fmla="*/ 287412 w 608344"/>
                <a:gd name="connsiteY8" fmla="*/ 547447 h 547447"/>
                <a:gd name="connsiteX9" fmla="*/ 0 w 608344"/>
                <a:gd name="connsiteY9" fmla="*/ 420403 h 547447"/>
                <a:gd name="connsiteX10" fmla="*/ 225929 w 608344"/>
                <a:gd name="connsiteY10" fmla="*/ 296304 h 547447"/>
                <a:gd name="connsiteX11" fmla="*/ 288618 w 608344"/>
                <a:gd name="connsiteY11" fmla="*/ 0 h 547447"/>
                <a:gd name="connsiteX12" fmla="*/ 311206 w 608344"/>
                <a:gd name="connsiteY12" fmla="*/ 22551 h 547447"/>
                <a:gd name="connsiteX13" fmla="*/ 311206 w 608344"/>
                <a:gd name="connsiteY13" fmla="*/ 36174 h 547447"/>
                <a:gd name="connsiteX14" fmla="*/ 370947 w 608344"/>
                <a:gd name="connsiteY14" fmla="*/ 21079 h 547447"/>
                <a:gd name="connsiteX15" fmla="*/ 428291 w 608344"/>
                <a:gd name="connsiteY15" fmla="*/ 34978 h 547447"/>
                <a:gd name="connsiteX16" fmla="*/ 486004 w 608344"/>
                <a:gd name="connsiteY16" fmla="*/ 48969 h 547447"/>
                <a:gd name="connsiteX17" fmla="*/ 540766 w 608344"/>
                <a:gd name="connsiteY17" fmla="*/ 36450 h 547447"/>
                <a:gd name="connsiteX18" fmla="*/ 578012 w 608344"/>
                <a:gd name="connsiteY18" fmla="*/ 18409 h 547447"/>
                <a:gd name="connsiteX19" fmla="*/ 587232 w 608344"/>
                <a:gd name="connsiteY19" fmla="*/ 16292 h 547447"/>
                <a:gd name="connsiteX20" fmla="*/ 598479 w 608344"/>
                <a:gd name="connsiteY20" fmla="*/ 19514 h 547447"/>
                <a:gd name="connsiteX21" fmla="*/ 608344 w 608344"/>
                <a:gd name="connsiteY21" fmla="*/ 37371 h 547447"/>
                <a:gd name="connsiteX22" fmla="*/ 608344 w 608344"/>
                <a:gd name="connsiteY22" fmla="*/ 174520 h 547447"/>
                <a:gd name="connsiteX23" fmla="*/ 596451 w 608344"/>
                <a:gd name="connsiteY23" fmla="*/ 193481 h 547447"/>
                <a:gd name="connsiteX24" fmla="*/ 540766 w 608344"/>
                <a:gd name="connsiteY24" fmla="*/ 220451 h 547447"/>
                <a:gd name="connsiteX25" fmla="*/ 486004 w 608344"/>
                <a:gd name="connsiteY25" fmla="*/ 232969 h 547447"/>
                <a:gd name="connsiteX26" fmla="*/ 428291 w 608344"/>
                <a:gd name="connsiteY26" fmla="*/ 218978 h 547447"/>
                <a:gd name="connsiteX27" fmla="*/ 370947 w 608344"/>
                <a:gd name="connsiteY27" fmla="*/ 205079 h 547447"/>
                <a:gd name="connsiteX28" fmla="*/ 311206 w 608344"/>
                <a:gd name="connsiteY28" fmla="*/ 220175 h 547447"/>
                <a:gd name="connsiteX29" fmla="*/ 311206 w 608344"/>
                <a:gd name="connsiteY29" fmla="*/ 426267 h 547447"/>
                <a:gd name="connsiteX30" fmla="*/ 288618 w 608344"/>
                <a:gd name="connsiteY30" fmla="*/ 448726 h 547447"/>
                <a:gd name="connsiteX31" fmla="*/ 266031 w 608344"/>
                <a:gd name="connsiteY31" fmla="*/ 426267 h 547447"/>
                <a:gd name="connsiteX32" fmla="*/ 266031 w 608344"/>
                <a:gd name="connsiteY32" fmla="*/ 22551 h 547447"/>
                <a:gd name="connsiteX33" fmla="*/ 288618 w 608344"/>
                <a:gd name="connsiteY33" fmla="*/ 0 h 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344" h="547447">
                  <a:moveTo>
                    <a:pt x="225929" y="296304"/>
                  </a:moveTo>
                  <a:lnTo>
                    <a:pt x="225929" y="341046"/>
                  </a:lnTo>
                  <a:cubicBezTo>
                    <a:pt x="112458" y="351817"/>
                    <a:pt x="44891" y="391035"/>
                    <a:pt x="44891" y="420403"/>
                  </a:cubicBezTo>
                  <a:cubicBezTo>
                    <a:pt x="44891" y="454741"/>
                    <a:pt x="137162" y="502613"/>
                    <a:pt x="287412" y="502613"/>
                  </a:cubicBezTo>
                  <a:cubicBezTo>
                    <a:pt x="437663" y="502613"/>
                    <a:pt x="530026" y="454741"/>
                    <a:pt x="530026" y="420403"/>
                  </a:cubicBezTo>
                  <a:cubicBezTo>
                    <a:pt x="530026" y="391219"/>
                    <a:pt x="463289" y="352369"/>
                    <a:pt x="351292" y="341322"/>
                  </a:cubicBezTo>
                  <a:lnTo>
                    <a:pt x="351292" y="296488"/>
                  </a:lnTo>
                  <a:cubicBezTo>
                    <a:pt x="468543" y="307904"/>
                    <a:pt x="574825" y="350436"/>
                    <a:pt x="574825" y="420403"/>
                  </a:cubicBezTo>
                  <a:cubicBezTo>
                    <a:pt x="574825" y="502889"/>
                    <a:pt x="426786" y="547447"/>
                    <a:pt x="287412" y="547447"/>
                  </a:cubicBezTo>
                  <a:cubicBezTo>
                    <a:pt x="148131" y="547447"/>
                    <a:pt x="0" y="502889"/>
                    <a:pt x="0" y="420403"/>
                  </a:cubicBezTo>
                  <a:cubicBezTo>
                    <a:pt x="0" y="349976"/>
                    <a:pt x="107757" y="307351"/>
                    <a:pt x="225929" y="296304"/>
                  </a:cubicBezTo>
                  <a:close/>
                  <a:moveTo>
                    <a:pt x="288618" y="0"/>
                  </a:moveTo>
                  <a:cubicBezTo>
                    <a:pt x="301064" y="0"/>
                    <a:pt x="311206" y="10033"/>
                    <a:pt x="311206" y="22551"/>
                  </a:cubicBezTo>
                  <a:lnTo>
                    <a:pt x="311206" y="36174"/>
                  </a:lnTo>
                  <a:cubicBezTo>
                    <a:pt x="329829" y="26141"/>
                    <a:pt x="350388" y="21079"/>
                    <a:pt x="370947" y="21079"/>
                  </a:cubicBezTo>
                  <a:cubicBezTo>
                    <a:pt x="390584" y="21079"/>
                    <a:pt x="410313" y="25681"/>
                    <a:pt x="428291" y="34978"/>
                  </a:cubicBezTo>
                  <a:cubicBezTo>
                    <a:pt x="446361" y="44366"/>
                    <a:pt x="466182" y="48969"/>
                    <a:pt x="486004" y="48969"/>
                  </a:cubicBezTo>
                  <a:cubicBezTo>
                    <a:pt x="504719" y="48969"/>
                    <a:pt x="523526" y="44827"/>
                    <a:pt x="540766" y="36450"/>
                  </a:cubicBezTo>
                  <a:lnTo>
                    <a:pt x="578012" y="18409"/>
                  </a:lnTo>
                  <a:cubicBezTo>
                    <a:pt x="580963" y="17029"/>
                    <a:pt x="584097" y="16292"/>
                    <a:pt x="587232" y="16292"/>
                  </a:cubicBezTo>
                  <a:cubicBezTo>
                    <a:pt x="591104" y="16292"/>
                    <a:pt x="594976" y="17397"/>
                    <a:pt x="598479" y="19514"/>
                  </a:cubicBezTo>
                  <a:cubicBezTo>
                    <a:pt x="604564" y="23380"/>
                    <a:pt x="608344" y="30099"/>
                    <a:pt x="608344" y="37371"/>
                  </a:cubicBezTo>
                  <a:lnTo>
                    <a:pt x="608344" y="174520"/>
                  </a:lnTo>
                  <a:cubicBezTo>
                    <a:pt x="608344" y="182620"/>
                    <a:pt x="603734" y="189984"/>
                    <a:pt x="596451" y="193481"/>
                  </a:cubicBezTo>
                  <a:lnTo>
                    <a:pt x="540766" y="220451"/>
                  </a:lnTo>
                  <a:cubicBezTo>
                    <a:pt x="523434" y="228827"/>
                    <a:pt x="504719" y="232969"/>
                    <a:pt x="486004" y="232969"/>
                  </a:cubicBezTo>
                  <a:cubicBezTo>
                    <a:pt x="466182" y="232969"/>
                    <a:pt x="446361" y="228367"/>
                    <a:pt x="428291" y="218978"/>
                  </a:cubicBezTo>
                  <a:cubicBezTo>
                    <a:pt x="410313" y="209774"/>
                    <a:pt x="390584" y="205079"/>
                    <a:pt x="370947" y="205079"/>
                  </a:cubicBezTo>
                  <a:cubicBezTo>
                    <a:pt x="350388" y="205079"/>
                    <a:pt x="329829" y="210142"/>
                    <a:pt x="311206" y="220175"/>
                  </a:cubicBezTo>
                  <a:lnTo>
                    <a:pt x="311206" y="426267"/>
                  </a:lnTo>
                  <a:cubicBezTo>
                    <a:pt x="311206" y="438693"/>
                    <a:pt x="301064" y="448726"/>
                    <a:pt x="288618" y="448726"/>
                  </a:cubicBezTo>
                  <a:cubicBezTo>
                    <a:pt x="276172" y="448726"/>
                    <a:pt x="266031" y="438693"/>
                    <a:pt x="266031" y="426267"/>
                  </a:cubicBezTo>
                  <a:lnTo>
                    <a:pt x="266031" y="22551"/>
                  </a:lnTo>
                  <a:cubicBezTo>
                    <a:pt x="266031" y="10033"/>
                    <a:pt x="276172" y="0"/>
                    <a:pt x="288618" y="0"/>
                  </a:cubicBezTo>
                  <a:close/>
                </a:path>
              </a:pathLst>
            </a:custGeom>
            <a:solidFill>
              <a:schemeClr val="bg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7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04471" name="iṣļiḓé"/>
          <p:cNvGrpSpPr/>
          <p:nvPr/>
        </p:nvGrpSpPr>
        <p:grpSpPr>
          <a:xfrm>
            <a:off x="3418840" y="2466975"/>
            <a:ext cx="575310" cy="576580"/>
            <a:chOff x="5371847" y="2312243"/>
            <a:chExt cx="656438" cy="656442"/>
          </a:xfrm>
        </p:grpSpPr>
        <p:sp>
          <p:nvSpPr>
            <p:cNvPr id="20" name="is1íḋé"/>
            <p:cNvSpPr/>
            <p:nvPr/>
          </p:nvSpPr>
          <p:spPr>
            <a:xfrm>
              <a:off x="5371847" y="2312827"/>
              <a:ext cx="657195" cy="656177"/>
            </a:xfrm>
            <a:prstGeom prst="ellipse">
              <a:avLst/>
            </a:prstGeom>
            <a:solidFill>
              <a:srgbClr val="258C8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1" name="ïṩlïdê"/>
            <p:cNvSpPr/>
            <p:nvPr/>
          </p:nvSpPr>
          <p:spPr bwMode="auto">
            <a:xfrm>
              <a:off x="5532977" y="2489977"/>
              <a:ext cx="334935" cy="301878"/>
            </a:xfrm>
            <a:custGeom>
              <a:avLst/>
              <a:gdLst>
                <a:gd name="connsiteX0" fmla="*/ 225929 w 608344"/>
                <a:gd name="connsiteY0" fmla="*/ 296304 h 547447"/>
                <a:gd name="connsiteX1" fmla="*/ 225929 w 608344"/>
                <a:gd name="connsiteY1" fmla="*/ 341046 h 547447"/>
                <a:gd name="connsiteX2" fmla="*/ 44891 w 608344"/>
                <a:gd name="connsiteY2" fmla="*/ 420403 h 547447"/>
                <a:gd name="connsiteX3" fmla="*/ 287412 w 608344"/>
                <a:gd name="connsiteY3" fmla="*/ 502613 h 547447"/>
                <a:gd name="connsiteX4" fmla="*/ 530026 w 608344"/>
                <a:gd name="connsiteY4" fmla="*/ 420403 h 547447"/>
                <a:gd name="connsiteX5" fmla="*/ 351292 w 608344"/>
                <a:gd name="connsiteY5" fmla="*/ 341322 h 547447"/>
                <a:gd name="connsiteX6" fmla="*/ 351292 w 608344"/>
                <a:gd name="connsiteY6" fmla="*/ 296488 h 547447"/>
                <a:gd name="connsiteX7" fmla="*/ 574825 w 608344"/>
                <a:gd name="connsiteY7" fmla="*/ 420403 h 547447"/>
                <a:gd name="connsiteX8" fmla="*/ 287412 w 608344"/>
                <a:gd name="connsiteY8" fmla="*/ 547447 h 547447"/>
                <a:gd name="connsiteX9" fmla="*/ 0 w 608344"/>
                <a:gd name="connsiteY9" fmla="*/ 420403 h 547447"/>
                <a:gd name="connsiteX10" fmla="*/ 225929 w 608344"/>
                <a:gd name="connsiteY10" fmla="*/ 296304 h 547447"/>
                <a:gd name="connsiteX11" fmla="*/ 288618 w 608344"/>
                <a:gd name="connsiteY11" fmla="*/ 0 h 547447"/>
                <a:gd name="connsiteX12" fmla="*/ 311206 w 608344"/>
                <a:gd name="connsiteY12" fmla="*/ 22551 h 547447"/>
                <a:gd name="connsiteX13" fmla="*/ 311206 w 608344"/>
                <a:gd name="connsiteY13" fmla="*/ 36174 h 547447"/>
                <a:gd name="connsiteX14" fmla="*/ 370947 w 608344"/>
                <a:gd name="connsiteY14" fmla="*/ 21079 h 547447"/>
                <a:gd name="connsiteX15" fmla="*/ 428291 w 608344"/>
                <a:gd name="connsiteY15" fmla="*/ 34978 h 547447"/>
                <a:gd name="connsiteX16" fmla="*/ 486004 w 608344"/>
                <a:gd name="connsiteY16" fmla="*/ 48969 h 547447"/>
                <a:gd name="connsiteX17" fmla="*/ 540766 w 608344"/>
                <a:gd name="connsiteY17" fmla="*/ 36450 h 547447"/>
                <a:gd name="connsiteX18" fmla="*/ 578012 w 608344"/>
                <a:gd name="connsiteY18" fmla="*/ 18409 h 547447"/>
                <a:gd name="connsiteX19" fmla="*/ 587232 w 608344"/>
                <a:gd name="connsiteY19" fmla="*/ 16292 h 547447"/>
                <a:gd name="connsiteX20" fmla="*/ 598479 w 608344"/>
                <a:gd name="connsiteY20" fmla="*/ 19514 h 547447"/>
                <a:gd name="connsiteX21" fmla="*/ 608344 w 608344"/>
                <a:gd name="connsiteY21" fmla="*/ 37371 h 547447"/>
                <a:gd name="connsiteX22" fmla="*/ 608344 w 608344"/>
                <a:gd name="connsiteY22" fmla="*/ 174520 h 547447"/>
                <a:gd name="connsiteX23" fmla="*/ 596451 w 608344"/>
                <a:gd name="connsiteY23" fmla="*/ 193481 h 547447"/>
                <a:gd name="connsiteX24" fmla="*/ 540766 w 608344"/>
                <a:gd name="connsiteY24" fmla="*/ 220451 h 547447"/>
                <a:gd name="connsiteX25" fmla="*/ 486004 w 608344"/>
                <a:gd name="connsiteY25" fmla="*/ 232969 h 547447"/>
                <a:gd name="connsiteX26" fmla="*/ 428291 w 608344"/>
                <a:gd name="connsiteY26" fmla="*/ 218978 h 547447"/>
                <a:gd name="connsiteX27" fmla="*/ 370947 w 608344"/>
                <a:gd name="connsiteY27" fmla="*/ 205079 h 547447"/>
                <a:gd name="connsiteX28" fmla="*/ 311206 w 608344"/>
                <a:gd name="connsiteY28" fmla="*/ 220175 h 547447"/>
                <a:gd name="connsiteX29" fmla="*/ 311206 w 608344"/>
                <a:gd name="connsiteY29" fmla="*/ 426267 h 547447"/>
                <a:gd name="connsiteX30" fmla="*/ 288618 w 608344"/>
                <a:gd name="connsiteY30" fmla="*/ 448726 h 547447"/>
                <a:gd name="connsiteX31" fmla="*/ 266031 w 608344"/>
                <a:gd name="connsiteY31" fmla="*/ 426267 h 547447"/>
                <a:gd name="connsiteX32" fmla="*/ 266031 w 608344"/>
                <a:gd name="connsiteY32" fmla="*/ 22551 h 547447"/>
                <a:gd name="connsiteX33" fmla="*/ 288618 w 608344"/>
                <a:gd name="connsiteY33" fmla="*/ 0 h 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344" h="547447">
                  <a:moveTo>
                    <a:pt x="225929" y="296304"/>
                  </a:moveTo>
                  <a:lnTo>
                    <a:pt x="225929" y="341046"/>
                  </a:lnTo>
                  <a:cubicBezTo>
                    <a:pt x="112458" y="351817"/>
                    <a:pt x="44891" y="391035"/>
                    <a:pt x="44891" y="420403"/>
                  </a:cubicBezTo>
                  <a:cubicBezTo>
                    <a:pt x="44891" y="454741"/>
                    <a:pt x="137162" y="502613"/>
                    <a:pt x="287412" y="502613"/>
                  </a:cubicBezTo>
                  <a:cubicBezTo>
                    <a:pt x="437663" y="502613"/>
                    <a:pt x="530026" y="454741"/>
                    <a:pt x="530026" y="420403"/>
                  </a:cubicBezTo>
                  <a:cubicBezTo>
                    <a:pt x="530026" y="391219"/>
                    <a:pt x="463289" y="352369"/>
                    <a:pt x="351292" y="341322"/>
                  </a:cubicBezTo>
                  <a:lnTo>
                    <a:pt x="351292" y="296488"/>
                  </a:lnTo>
                  <a:cubicBezTo>
                    <a:pt x="468543" y="307904"/>
                    <a:pt x="574825" y="350436"/>
                    <a:pt x="574825" y="420403"/>
                  </a:cubicBezTo>
                  <a:cubicBezTo>
                    <a:pt x="574825" y="502889"/>
                    <a:pt x="426786" y="547447"/>
                    <a:pt x="287412" y="547447"/>
                  </a:cubicBezTo>
                  <a:cubicBezTo>
                    <a:pt x="148131" y="547447"/>
                    <a:pt x="0" y="502889"/>
                    <a:pt x="0" y="420403"/>
                  </a:cubicBezTo>
                  <a:cubicBezTo>
                    <a:pt x="0" y="349976"/>
                    <a:pt x="107757" y="307351"/>
                    <a:pt x="225929" y="296304"/>
                  </a:cubicBezTo>
                  <a:close/>
                  <a:moveTo>
                    <a:pt x="288618" y="0"/>
                  </a:moveTo>
                  <a:cubicBezTo>
                    <a:pt x="301064" y="0"/>
                    <a:pt x="311206" y="10033"/>
                    <a:pt x="311206" y="22551"/>
                  </a:cubicBezTo>
                  <a:lnTo>
                    <a:pt x="311206" y="36174"/>
                  </a:lnTo>
                  <a:cubicBezTo>
                    <a:pt x="329829" y="26141"/>
                    <a:pt x="350388" y="21079"/>
                    <a:pt x="370947" y="21079"/>
                  </a:cubicBezTo>
                  <a:cubicBezTo>
                    <a:pt x="390584" y="21079"/>
                    <a:pt x="410313" y="25681"/>
                    <a:pt x="428291" y="34978"/>
                  </a:cubicBezTo>
                  <a:cubicBezTo>
                    <a:pt x="446361" y="44366"/>
                    <a:pt x="466182" y="48969"/>
                    <a:pt x="486004" y="48969"/>
                  </a:cubicBezTo>
                  <a:cubicBezTo>
                    <a:pt x="504719" y="48969"/>
                    <a:pt x="523526" y="44827"/>
                    <a:pt x="540766" y="36450"/>
                  </a:cubicBezTo>
                  <a:lnTo>
                    <a:pt x="578012" y="18409"/>
                  </a:lnTo>
                  <a:cubicBezTo>
                    <a:pt x="580963" y="17029"/>
                    <a:pt x="584097" y="16292"/>
                    <a:pt x="587232" y="16292"/>
                  </a:cubicBezTo>
                  <a:cubicBezTo>
                    <a:pt x="591104" y="16292"/>
                    <a:pt x="594976" y="17397"/>
                    <a:pt x="598479" y="19514"/>
                  </a:cubicBezTo>
                  <a:cubicBezTo>
                    <a:pt x="604564" y="23380"/>
                    <a:pt x="608344" y="30099"/>
                    <a:pt x="608344" y="37371"/>
                  </a:cubicBezTo>
                  <a:lnTo>
                    <a:pt x="608344" y="174520"/>
                  </a:lnTo>
                  <a:cubicBezTo>
                    <a:pt x="608344" y="182620"/>
                    <a:pt x="603734" y="189984"/>
                    <a:pt x="596451" y="193481"/>
                  </a:cubicBezTo>
                  <a:lnTo>
                    <a:pt x="540766" y="220451"/>
                  </a:lnTo>
                  <a:cubicBezTo>
                    <a:pt x="523434" y="228827"/>
                    <a:pt x="504719" y="232969"/>
                    <a:pt x="486004" y="232969"/>
                  </a:cubicBezTo>
                  <a:cubicBezTo>
                    <a:pt x="466182" y="232969"/>
                    <a:pt x="446361" y="228367"/>
                    <a:pt x="428291" y="218978"/>
                  </a:cubicBezTo>
                  <a:cubicBezTo>
                    <a:pt x="410313" y="209774"/>
                    <a:pt x="390584" y="205079"/>
                    <a:pt x="370947" y="205079"/>
                  </a:cubicBezTo>
                  <a:cubicBezTo>
                    <a:pt x="350388" y="205079"/>
                    <a:pt x="329829" y="210142"/>
                    <a:pt x="311206" y="220175"/>
                  </a:cubicBezTo>
                  <a:lnTo>
                    <a:pt x="311206" y="426267"/>
                  </a:lnTo>
                  <a:cubicBezTo>
                    <a:pt x="311206" y="438693"/>
                    <a:pt x="301064" y="448726"/>
                    <a:pt x="288618" y="448726"/>
                  </a:cubicBezTo>
                  <a:cubicBezTo>
                    <a:pt x="276172" y="448726"/>
                    <a:pt x="266031" y="438693"/>
                    <a:pt x="266031" y="426267"/>
                  </a:cubicBezTo>
                  <a:lnTo>
                    <a:pt x="266031" y="22551"/>
                  </a:lnTo>
                  <a:cubicBezTo>
                    <a:pt x="266031" y="10033"/>
                    <a:pt x="276172" y="0"/>
                    <a:pt x="288618" y="0"/>
                  </a:cubicBezTo>
                  <a:close/>
                </a:path>
              </a:pathLst>
            </a:custGeom>
            <a:solidFill>
              <a:schemeClr val="bg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7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04478" name="ïṥḷiḓé"/>
          <p:cNvGrpSpPr/>
          <p:nvPr/>
        </p:nvGrpSpPr>
        <p:grpSpPr>
          <a:xfrm>
            <a:off x="3418840" y="3641725"/>
            <a:ext cx="575310" cy="575310"/>
            <a:chOff x="5371847" y="2312243"/>
            <a:chExt cx="656438" cy="656442"/>
          </a:xfrm>
        </p:grpSpPr>
        <p:sp>
          <p:nvSpPr>
            <p:cNvPr id="11" name="ïSḻíḓe"/>
            <p:cNvSpPr/>
            <p:nvPr/>
          </p:nvSpPr>
          <p:spPr>
            <a:xfrm>
              <a:off x="5371847" y="2318394"/>
              <a:ext cx="657195" cy="649996"/>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ïṡ1iḑe"/>
            <p:cNvSpPr/>
            <p:nvPr/>
          </p:nvSpPr>
          <p:spPr bwMode="auto">
            <a:xfrm>
              <a:off x="5532977" y="2490398"/>
              <a:ext cx="334935" cy="300555"/>
            </a:xfrm>
            <a:custGeom>
              <a:avLst/>
              <a:gdLst>
                <a:gd name="connsiteX0" fmla="*/ 225929 w 608344"/>
                <a:gd name="connsiteY0" fmla="*/ 296304 h 547447"/>
                <a:gd name="connsiteX1" fmla="*/ 225929 w 608344"/>
                <a:gd name="connsiteY1" fmla="*/ 341046 h 547447"/>
                <a:gd name="connsiteX2" fmla="*/ 44891 w 608344"/>
                <a:gd name="connsiteY2" fmla="*/ 420403 h 547447"/>
                <a:gd name="connsiteX3" fmla="*/ 287412 w 608344"/>
                <a:gd name="connsiteY3" fmla="*/ 502613 h 547447"/>
                <a:gd name="connsiteX4" fmla="*/ 530026 w 608344"/>
                <a:gd name="connsiteY4" fmla="*/ 420403 h 547447"/>
                <a:gd name="connsiteX5" fmla="*/ 351292 w 608344"/>
                <a:gd name="connsiteY5" fmla="*/ 341322 h 547447"/>
                <a:gd name="connsiteX6" fmla="*/ 351292 w 608344"/>
                <a:gd name="connsiteY6" fmla="*/ 296488 h 547447"/>
                <a:gd name="connsiteX7" fmla="*/ 574825 w 608344"/>
                <a:gd name="connsiteY7" fmla="*/ 420403 h 547447"/>
                <a:gd name="connsiteX8" fmla="*/ 287412 w 608344"/>
                <a:gd name="connsiteY8" fmla="*/ 547447 h 547447"/>
                <a:gd name="connsiteX9" fmla="*/ 0 w 608344"/>
                <a:gd name="connsiteY9" fmla="*/ 420403 h 547447"/>
                <a:gd name="connsiteX10" fmla="*/ 225929 w 608344"/>
                <a:gd name="connsiteY10" fmla="*/ 296304 h 547447"/>
                <a:gd name="connsiteX11" fmla="*/ 288618 w 608344"/>
                <a:gd name="connsiteY11" fmla="*/ 0 h 547447"/>
                <a:gd name="connsiteX12" fmla="*/ 311206 w 608344"/>
                <a:gd name="connsiteY12" fmla="*/ 22551 h 547447"/>
                <a:gd name="connsiteX13" fmla="*/ 311206 w 608344"/>
                <a:gd name="connsiteY13" fmla="*/ 36174 h 547447"/>
                <a:gd name="connsiteX14" fmla="*/ 370947 w 608344"/>
                <a:gd name="connsiteY14" fmla="*/ 21079 h 547447"/>
                <a:gd name="connsiteX15" fmla="*/ 428291 w 608344"/>
                <a:gd name="connsiteY15" fmla="*/ 34978 h 547447"/>
                <a:gd name="connsiteX16" fmla="*/ 486004 w 608344"/>
                <a:gd name="connsiteY16" fmla="*/ 48969 h 547447"/>
                <a:gd name="connsiteX17" fmla="*/ 540766 w 608344"/>
                <a:gd name="connsiteY17" fmla="*/ 36450 h 547447"/>
                <a:gd name="connsiteX18" fmla="*/ 578012 w 608344"/>
                <a:gd name="connsiteY18" fmla="*/ 18409 h 547447"/>
                <a:gd name="connsiteX19" fmla="*/ 587232 w 608344"/>
                <a:gd name="connsiteY19" fmla="*/ 16292 h 547447"/>
                <a:gd name="connsiteX20" fmla="*/ 598479 w 608344"/>
                <a:gd name="connsiteY20" fmla="*/ 19514 h 547447"/>
                <a:gd name="connsiteX21" fmla="*/ 608344 w 608344"/>
                <a:gd name="connsiteY21" fmla="*/ 37371 h 547447"/>
                <a:gd name="connsiteX22" fmla="*/ 608344 w 608344"/>
                <a:gd name="connsiteY22" fmla="*/ 174520 h 547447"/>
                <a:gd name="connsiteX23" fmla="*/ 596451 w 608344"/>
                <a:gd name="connsiteY23" fmla="*/ 193481 h 547447"/>
                <a:gd name="connsiteX24" fmla="*/ 540766 w 608344"/>
                <a:gd name="connsiteY24" fmla="*/ 220451 h 547447"/>
                <a:gd name="connsiteX25" fmla="*/ 486004 w 608344"/>
                <a:gd name="connsiteY25" fmla="*/ 232969 h 547447"/>
                <a:gd name="connsiteX26" fmla="*/ 428291 w 608344"/>
                <a:gd name="connsiteY26" fmla="*/ 218978 h 547447"/>
                <a:gd name="connsiteX27" fmla="*/ 370947 w 608344"/>
                <a:gd name="connsiteY27" fmla="*/ 205079 h 547447"/>
                <a:gd name="connsiteX28" fmla="*/ 311206 w 608344"/>
                <a:gd name="connsiteY28" fmla="*/ 220175 h 547447"/>
                <a:gd name="connsiteX29" fmla="*/ 311206 w 608344"/>
                <a:gd name="connsiteY29" fmla="*/ 426267 h 547447"/>
                <a:gd name="connsiteX30" fmla="*/ 288618 w 608344"/>
                <a:gd name="connsiteY30" fmla="*/ 448726 h 547447"/>
                <a:gd name="connsiteX31" fmla="*/ 266031 w 608344"/>
                <a:gd name="connsiteY31" fmla="*/ 426267 h 547447"/>
                <a:gd name="connsiteX32" fmla="*/ 266031 w 608344"/>
                <a:gd name="connsiteY32" fmla="*/ 22551 h 547447"/>
                <a:gd name="connsiteX33" fmla="*/ 288618 w 608344"/>
                <a:gd name="connsiteY33" fmla="*/ 0 h 5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344" h="547447">
                  <a:moveTo>
                    <a:pt x="225929" y="296304"/>
                  </a:moveTo>
                  <a:lnTo>
                    <a:pt x="225929" y="341046"/>
                  </a:lnTo>
                  <a:cubicBezTo>
                    <a:pt x="112458" y="351817"/>
                    <a:pt x="44891" y="391035"/>
                    <a:pt x="44891" y="420403"/>
                  </a:cubicBezTo>
                  <a:cubicBezTo>
                    <a:pt x="44891" y="454741"/>
                    <a:pt x="137162" y="502613"/>
                    <a:pt x="287412" y="502613"/>
                  </a:cubicBezTo>
                  <a:cubicBezTo>
                    <a:pt x="437663" y="502613"/>
                    <a:pt x="530026" y="454741"/>
                    <a:pt x="530026" y="420403"/>
                  </a:cubicBezTo>
                  <a:cubicBezTo>
                    <a:pt x="530026" y="391219"/>
                    <a:pt x="463289" y="352369"/>
                    <a:pt x="351292" y="341322"/>
                  </a:cubicBezTo>
                  <a:lnTo>
                    <a:pt x="351292" y="296488"/>
                  </a:lnTo>
                  <a:cubicBezTo>
                    <a:pt x="468543" y="307904"/>
                    <a:pt x="574825" y="350436"/>
                    <a:pt x="574825" y="420403"/>
                  </a:cubicBezTo>
                  <a:cubicBezTo>
                    <a:pt x="574825" y="502889"/>
                    <a:pt x="426786" y="547447"/>
                    <a:pt x="287412" y="547447"/>
                  </a:cubicBezTo>
                  <a:cubicBezTo>
                    <a:pt x="148131" y="547447"/>
                    <a:pt x="0" y="502889"/>
                    <a:pt x="0" y="420403"/>
                  </a:cubicBezTo>
                  <a:cubicBezTo>
                    <a:pt x="0" y="349976"/>
                    <a:pt x="107757" y="307351"/>
                    <a:pt x="225929" y="296304"/>
                  </a:cubicBezTo>
                  <a:close/>
                  <a:moveTo>
                    <a:pt x="288618" y="0"/>
                  </a:moveTo>
                  <a:cubicBezTo>
                    <a:pt x="301064" y="0"/>
                    <a:pt x="311206" y="10033"/>
                    <a:pt x="311206" y="22551"/>
                  </a:cubicBezTo>
                  <a:lnTo>
                    <a:pt x="311206" y="36174"/>
                  </a:lnTo>
                  <a:cubicBezTo>
                    <a:pt x="329829" y="26141"/>
                    <a:pt x="350388" y="21079"/>
                    <a:pt x="370947" y="21079"/>
                  </a:cubicBezTo>
                  <a:cubicBezTo>
                    <a:pt x="390584" y="21079"/>
                    <a:pt x="410313" y="25681"/>
                    <a:pt x="428291" y="34978"/>
                  </a:cubicBezTo>
                  <a:cubicBezTo>
                    <a:pt x="446361" y="44366"/>
                    <a:pt x="466182" y="48969"/>
                    <a:pt x="486004" y="48969"/>
                  </a:cubicBezTo>
                  <a:cubicBezTo>
                    <a:pt x="504719" y="48969"/>
                    <a:pt x="523526" y="44827"/>
                    <a:pt x="540766" y="36450"/>
                  </a:cubicBezTo>
                  <a:lnTo>
                    <a:pt x="578012" y="18409"/>
                  </a:lnTo>
                  <a:cubicBezTo>
                    <a:pt x="580963" y="17029"/>
                    <a:pt x="584097" y="16292"/>
                    <a:pt x="587232" y="16292"/>
                  </a:cubicBezTo>
                  <a:cubicBezTo>
                    <a:pt x="591104" y="16292"/>
                    <a:pt x="594976" y="17397"/>
                    <a:pt x="598479" y="19514"/>
                  </a:cubicBezTo>
                  <a:cubicBezTo>
                    <a:pt x="604564" y="23380"/>
                    <a:pt x="608344" y="30099"/>
                    <a:pt x="608344" y="37371"/>
                  </a:cubicBezTo>
                  <a:lnTo>
                    <a:pt x="608344" y="174520"/>
                  </a:lnTo>
                  <a:cubicBezTo>
                    <a:pt x="608344" y="182620"/>
                    <a:pt x="603734" y="189984"/>
                    <a:pt x="596451" y="193481"/>
                  </a:cubicBezTo>
                  <a:lnTo>
                    <a:pt x="540766" y="220451"/>
                  </a:lnTo>
                  <a:cubicBezTo>
                    <a:pt x="523434" y="228827"/>
                    <a:pt x="504719" y="232969"/>
                    <a:pt x="486004" y="232969"/>
                  </a:cubicBezTo>
                  <a:cubicBezTo>
                    <a:pt x="466182" y="232969"/>
                    <a:pt x="446361" y="228367"/>
                    <a:pt x="428291" y="218978"/>
                  </a:cubicBezTo>
                  <a:cubicBezTo>
                    <a:pt x="410313" y="209774"/>
                    <a:pt x="390584" y="205079"/>
                    <a:pt x="370947" y="205079"/>
                  </a:cubicBezTo>
                  <a:cubicBezTo>
                    <a:pt x="350388" y="205079"/>
                    <a:pt x="329829" y="210142"/>
                    <a:pt x="311206" y="220175"/>
                  </a:cubicBezTo>
                  <a:lnTo>
                    <a:pt x="311206" y="426267"/>
                  </a:lnTo>
                  <a:cubicBezTo>
                    <a:pt x="311206" y="438693"/>
                    <a:pt x="301064" y="448726"/>
                    <a:pt x="288618" y="448726"/>
                  </a:cubicBezTo>
                  <a:cubicBezTo>
                    <a:pt x="276172" y="448726"/>
                    <a:pt x="266031" y="438693"/>
                    <a:pt x="266031" y="426267"/>
                  </a:cubicBezTo>
                  <a:lnTo>
                    <a:pt x="266031" y="22551"/>
                  </a:lnTo>
                  <a:cubicBezTo>
                    <a:pt x="266031" y="10033"/>
                    <a:pt x="276172" y="0"/>
                    <a:pt x="288618" y="0"/>
                  </a:cubicBezTo>
                  <a:close/>
                </a:path>
              </a:pathLst>
            </a:custGeom>
            <a:solidFill>
              <a:schemeClr val="bg1"/>
            </a:solidFill>
            <a:ln>
              <a:noFill/>
            </a:ln>
          </p:spPr>
          <p:txBody>
            <a:bodyP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7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66490" y="417195"/>
            <a:ext cx="1865630" cy="324485"/>
            <a:chOff x="5867" y="657"/>
            <a:chExt cx="2938" cy="511"/>
          </a:xfrm>
        </p:grpSpPr>
        <p:sp>
          <p:nvSpPr>
            <p:cNvPr id="8" name="矩形 7"/>
            <p:cNvSpPr/>
            <p:nvPr/>
          </p:nvSpPr>
          <p:spPr>
            <a:xfrm>
              <a:off x="5867"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74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3745865" y="385445"/>
            <a:ext cx="1706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电气防火防爆</a:t>
            </a:r>
          </a:p>
        </p:txBody>
      </p:sp>
      <p:grpSp>
        <p:nvGrpSpPr>
          <p:cNvPr id="133121" name="21991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283970" y="1332230"/>
            <a:ext cx="6629400" cy="3028950"/>
            <a:chOff x="2135199" y="1828800"/>
            <a:chExt cx="7921602" cy="3619500"/>
          </a:xfrm>
        </p:grpSpPr>
        <p:grpSp>
          <p:nvGrpSpPr>
            <p:cNvPr id="133122" name="îSľïdê"/>
            <p:cNvGrpSpPr/>
            <p:nvPr/>
          </p:nvGrpSpPr>
          <p:grpSpPr>
            <a:xfrm>
              <a:off x="6135915" y="1828800"/>
              <a:ext cx="3920886" cy="3610602"/>
              <a:chOff x="6135915" y="1828800"/>
              <a:chExt cx="3920886" cy="3610602"/>
            </a:xfrm>
          </p:grpSpPr>
          <p:grpSp>
            <p:nvGrpSpPr>
              <p:cNvPr id="11" name="ïŝľïḋê"/>
              <p:cNvGrpSpPr/>
              <p:nvPr/>
            </p:nvGrpSpPr>
            <p:grpSpPr>
              <a:xfrm>
                <a:off x="6135915" y="1828800"/>
                <a:ext cx="3920886" cy="1154221"/>
                <a:chOff x="6129171" y="1828800"/>
                <a:chExt cx="3920886" cy="1154221"/>
              </a:xfrm>
              <a:solidFill>
                <a:schemeClr val="bg1">
                  <a:lumMod val="95000"/>
                </a:schemeClr>
              </a:solidFill>
            </p:grpSpPr>
            <p:sp>
              <p:nvSpPr>
                <p:cNvPr id="73" name="ïṩliďé"/>
                <p:cNvSpPr/>
                <p:nvPr/>
              </p:nvSpPr>
              <p:spPr>
                <a:xfrm>
                  <a:off x="7862262" y="1828800"/>
                  <a:ext cx="2187795" cy="11542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74" name="íşļïdé"/>
                <p:cNvSpPr/>
                <p:nvPr/>
              </p:nvSpPr>
              <p:spPr>
                <a:xfrm flipH="1">
                  <a:off x="6129171" y="1829802"/>
                  <a:ext cx="1938404" cy="1149676"/>
                </a:xfrm>
                <a:custGeom>
                  <a:avLst/>
                  <a:gdLst>
                    <a:gd name="connsiteX0" fmla="*/ 0 w 2326062"/>
                    <a:gd name="connsiteY0" fmla="*/ 0 h 1379598"/>
                    <a:gd name="connsiteX1" fmla="*/ 2326062 w 2326062"/>
                    <a:gd name="connsiteY1" fmla="*/ 0 h 1379598"/>
                    <a:gd name="connsiteX2" fmla="*/ 2194560 w 2326062"/>
                    <a:gd name="connsiteY2" fmla="*/ 6640 h 1379598"/>
                    <a:gd name="connsiteX3" fmla="*/ 413799 w 2326062"/>
                    <a:gd name="connsiteY3" fmla="*/ 1323111 h 1379598"/>
                    <a:gd name="connsiteX4" fmla="*/ 393125 w 2326062"/>
                    <a:gd name="connsiteY4" fmla="*/ 1379598 h 1379598"/>
                    <a:gd name="connsiteX5" fmla="*/ 0 w 2326062"/>
                    <a:gd name="connsiteY5" fmla="*/ 1379598 h 1379598"/>
                    <a:gd name="connsiteX6" fmla="*/ 0 w 2326062"/>
                    <a:gd name="connsiteY6" fmla="*/ 0 h 137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062" h="1379598">
                      <a:moveTo>
                        <a:pt x="0" y="0"/>
                      </a:moveTo>
                      <a:lnTo>
                        <a:pt x="2326062" y="0"/>
                      </a:lnTo>
                      <a:lnTo>
                        <a:pt x="2194560" y="6640"/>
                      </a:lnTo>
                      <a:cubicBezTo>
                        <a:pt x="1390694" y="88277"/>
                        <a:pt x="716308" y="607900"/>
                        <a:pt x="413799" y="1323111"/>
                      </a:cubicBezTo>
                      <a:lnTo>
                        <a:pt x="393125" y="1379598"/>
                      </a:lnTo>
                      <a:lnTo>
                        <a:pt x="0" y="13795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 name="ïsļïďe"/>
              <p:cNvGrpSpPr/>
              <p:nvPr/>
            </p:nvGrpSpPr>
            <p:grpSpPr>
              <a:xfrm>
                <a:off x="6135915" y="4287184"/>
                <a:ext cx="3920886" cy="1152218"/>
                <a:chOff x="6129171" y="4287184"/>
                <a:chExt cx="3920886" cy="1152218"/>
              </a:xfrm>
              <a:solidFill>
                <a:schemeClr val="bg1">
                  <a:lumMod val="95000"/>
                </a:schemeClr>
              </a:solidFill>
            </p:grpSpPr>
            <p:sp>
              <p:nvSpPr>
                <p:cNvPr id="71" name="ïS1idê"/>
                <p:cNvSpPr/>
                <p:nvPr/>
              </p:nvSpPr>
              <p:spPr>
                <a:xfrm flipV="1">
                  <a:off x="7862262" y="4287184"/>
                  <a:ext cx="2187795" cy="11486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72" name="ïṧľïḋê"/>
                <p:cNvSpPr/>
                <p:nvPr/>
              </p:nvSpPr>
              <p:spPr>
                <a:xfrm flipH="1" flipV="1">
                  <a:off x="6129171" y="4289726"/>
                  <a:ext cx="1938404" cy="1149676"/>
                </a:xfrm>
                <a:custGeom>
                  <a:avLst/>
                  <a:gdLst>
                    <a:gd name="connsiteX0" fmla="*/ 0 w 2326062"/>
                    <a:gd name="connsiteY0" fmla="*/ 0 h 1379598"/>
                    <a:gd name="connsiteX1" fmla="*/ 2326062 w 2326062"/>
                    <a:gd name="connsiteY1" fmla="*/ 0 h 1379598"/>
                    <a:gd name="connsiteX2" fmla="*/ 2194560 w 2326062"/>
                    <a:gd name="connsiteY2" fmla="*/ 6640 h 1379598"/>
                    <a:gd name="connsiteX3" fmla="*/ 413799 w 2326062"/>
                    <a:gd name="connsiteY3" fmla="*/ 1323111 h 1379598"/>
                    <a:gd name="connsiteX4" fmla="*/ 393125 w 2326062"/>
                    <a:gd name="connsiteY4" fmla="*/ 1379598 h 1379598"/>
                    <a:gd name="connsiteX5" fmla="*/ 0 w 2326062"/>
                    <a:gd name="connsiteY5" fmla="*/ 1379598 h 1379598"/>
                    <a:gd name="connsiteX6" fmla="*/ 0 w 2326062"/>
                    <a:gd name="connsiteY6" fmla="*/ 0 h 137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062" h="1379598">
                      <a:moveTo>
                        <a:pt x="0" y="0"/>
                      </a:moveTo>
                      <a:lnTo>
                        <a:pt x="2326062" y="0"/>
                      </a:lnTo>
                      <a:lnTo>
                        <a:pt x="2194560" y="6640"/>
                      </a:lnTo>
                      <a:cubicBezTo>
                        <a:pt x="1390694" y="88277"/>
                        <a:pt x="716308" y="607900"/>
                        <a:pt x="413799" y="1323111"/>
                      </a:cubicBezTo>
                      <a:lnTo>
                        <a:pt x="393125" y="1379598"/>
                      </a:lnTo>
                      <a:lnTo>
                        <a:pt x="0" y="13795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sp>
            <p:nvSpPr>
              <p:cNvPr id="70" name="ï$ḻîḓè"/>
              <p:cNvSpPr/>
              <p:nvPr/>
            </p:nvSpPr>
            <p:spPr>
              <a:xfrm flipH="1">
                <a:off x="7683735" y="3052374"/>
                <a:ext cx="2373066" cy="1164766"/>
              </a:xfrm>
              <a:custGeom>
                <a:avLst/>
                <a:gdLst>
                  <a:gd name="connsiteX0" fmla="*/ 214610 w 2597519"/>
                  <a:gd name="connsiteY0" fmla="*/ 0 h 1287636"/>
                  <a:gd name="connsiteX1" fmla="*/ 2597519 w 2597519"/>
                  <a:gd name="connsiteY1" fmla="*/ 0 h 1287636"/>
                  <a:gd name="connsiteX2" fmla="*/ 2597519 w 2597519"/>
                  <a:gd name="connsiteY2" fmla="*/ 1109 h 1287636"/>
                  <a:gd name="connsiteX3" fmla="*/ 2476077 w 2597519"/>
                  <a:gd name="connsiteY3" fmla="*/ 1109 h 1287636"/>
                  <a:gd name="connsiteX4" fmla="*/ 2456853 w 2597519"/>
                  <a:gd name="connsiteY4" fmla="*/ 53632 h 1287636"/>
                  <a:gd name="connsiteX5" fmla="*/ 2366753 w 2597519"/>
                  <a:gd name="connsiteY5" fmla="*/ 649591 h 1287636"/>
                  <a:gd name="connsiteX6" fmla="*/ 2456853 w 2597519"/>
                  <a:gd name="connsiteY6" fmla="*/ 1245550 h 1287636"/>
                  <a:gd name="connsiteX7" fmla="*/ 2472257 w 2597519"/>
                  <a:gd name="connsiteY7" fmla="*/ 1287636 h 1287636"/>
                  <a:gd name="connsiteX8" fmla="*/ 214610 w 2597519"/>
                  <a:gd name="connsiteY8" fmla="*/ 1287636 h 1287636"/>
                  <a:gd name="connsiteX9" fmla="*/ 0 w 2597519"/>
                  <a:gd name="connsiteY9" fmla="*/ 1073026 h 1287636"/>
                  <a:gd name="connsiteX10" fmla="*/ 0 w 2597519"/>
                  <a:gd name="connsiteY10" fmla="*/ 214610 h 1287636"/>
                  <a:gd name="connsiteX11" fmla="*/ 214610 w 2597519"/>
                  <a:gd name="connsiteY11" fmla="*/ 0 h 1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7519" h="1287636">
                    <a:moveTo>
                      <a:pt x="214610" y="0"/>
                    </a:moveTo>
                    <a:lnTo>
                      <a:pt x="2597519" y="0"/>
                    </a:lnTo>
                    <a:lnTo>
                      <a:pt x="2597519" y="1109"/>
                    </a:lnTo>
                    <a:lnTo>
                      <a:pt x="2476077" y="1109"/>
                    </a:lnTo>
                    <a:lnTo>
                      <a:pt x="2456853" y="53632"/>
                    </a:lnTo>
                    <a:cubicBezTo>
                      <a:pt x="2398298" y="241896"/>
                      <a:pt x="2366753" y="442060"/>
                      <a:pt x="2366753" y="649591"/>
                    </a:cubicBezTo>
                    <a:cubicBezTo>
                      <a:pt x="2366753" y="857122"/>
                      <a:pt x="2398298" y="1057287"/>
                      <a:pt x="2456853" y="1245550"/>
                    </a:cubicBezTo>
                    <a:lnTo>
                      <a:pt x="2472257" y="1287636"/>
                    </a:lnTo>
                    <a:lnTo>
                      <a:pt x="214610" y="1287636"/>
                    </a:lnTo>
                    <a:cubicBezTo>
                      <a:pt x="96084" y="1287636"/>
                      <a:pt x="0" y="1191552"/>
                      <a:pt x="0" y="1073026"/>
                    </a:cubicBezTo>
                    <a:lnTo>
                      <a:pt x="0" y="214610"/>
                    </a:lnTo>
                    <a:cubicBezTo>
                      <a:pt x="0" y="96084"/>
                      <a:pt x="96084" y="0"/>
                      <a:pt x="214610" y="0"/>
                    </a:cubicBezTo>
                    <a:close/>
                  </a:path>
                </a:pathLst>
              </a:custGeom>
              <a:solidFill>
                <a:srgbClr val="7AC0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33126" name="išľíḓe"/>
            <p:cNvGrpSpPr/>
            <p:nvPr/>
          </p:nvGrpSpPr>
          <p:grpSpPr>
            <a:xfrm>
              <a:off x="4277691" y="1828805"/>
              <a:ext cx="3636618" cy="3619495"/>
              <a:chOff x="4277691" y="1828805"/>
              <a:chExt cx="3636618" cy="3619495"/>
            </a:xfrm>
          </p:grpSpPr>
          <p:sp>
            <p:nvSpPr>
              <p:cNvPr id="49" name="işļïḍè"/>
              <p:cNvSpPr/>
              <p:nvPr/>
            </p:nvSpPr>
            <p:spPr>
              <a:xfrm>
                <a:off x="4990087" y="2534489"/>
                <a:ext cx="2211827" cy="2208123"/>
              </a:xfrm>
              <a:prstGeom prst="ellipse">
                <a:avLst/>
              </a:prstGeom>
              <a:blipFill rotWithShape="1">
                <a:blip r:embed="rId3"/>
                <a:stretch>
                  <a:fillRect/>
                </a:stretch>
              </a:blip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4" name="iš1ïďê"/>
              <p:cNvGrpSpPr/>
              <p:nvPr/>
            </p:nvGrpSpPr>
            <p:grpSpPr>
              <a:xfrm>
                <a:off x="6138687" y="1828805"/>
                <a:ext cx="1650489" cy="1151679"/>
                <a:chOff x="6131943" y="1828805"/>
                <a:chExt cx="1650489" cy="1151679"/>
              </a:xfrm>
              <a:solidFill>
                <a:schemeClr val="bg1">
                  <a:lumMod val="85000"/>
                </a:schemeClr>
              </a:solidFill>
            </p:grpSpPr>
            <p:sp>
              <p:nvSpPr>
                <p:cNvPr id="66" name="îṣľïdè"/>
                <p:cNvSpPr/>
                <p:nvPr/>
              </p:nvSpPr>
              <p:spPr>
                <a:xfrm>
                  <a:off x="6131943" y="1828805"/>
                  <a:ext cx="1650489" cy="1151679"/>
                </a:xfrm>
                <a:custGeom>
                  <a:avLst/>
                  <a:gdLst>
                    <a:gd name="connsiteX0" fmla="*/ 0 w 1980567"/>
                    <a:gd name="connsiteY0" fmla="*/ 0 h 1382003"/>
                    <a:gd name="connsiteX1" fmla="*/ 179131 w 1980567"/>
                    <a:gd name="connsiteY1" fmla="*/ 9045 h 1382003"/>
                    <a:gd name="connsiteX2" fmla="*/ 1959892 w 1980567"/>
                    <a:gd name="connsiteY2" fmla="*/ 1325516 h 1382003"/>
                    <a:gd name="connsiteX3" fmla="*/ 1980567 w 1980567"/>
                    <a:gd name="connsiteY3" fmla="*/ 1382003 h 1382003"/>
                    <a:gd name="connsiteX4" fmla="*/ 1706506 w 1980567"/>
                    <a:gd name="connsiteY4" fmla="*/ 1382003 h 1382003"/>
                    <a:gd name="connsiteX5" fmla="*/ 1645856 w 1980567"/>
                    <a:gd name="connsiteY5" fmla="*/ 1256101 h 1382003"/>
                    <a:gd name="connsiteX6" fmla="*/ 153260 w 1980567"/>
                    <a:gd name="connsiteY6" fmla="*/ 260774 h 1382003"/>
                    <a:gd name="connsiteX7" fmla="*/ 0 w 1980567"/>
                    <a:gd name="connsiteY7" fmla="*/ 253035 h 1382003"/>
                    <a:gd name="connsiteX8" fmla="*/ 0 w 1980567"/>
                    <a:gd name="connsiteY8" fmla="*/ 0 h 138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67" h="1382003">
                      <a:moveTo>
                        <a:pt x="0" y="0"/>
                      </a:moveTo>
                      <a:lnTo>
                        <a:pt x="179131" y="9045"/>
                      </a:lnTo>
                      <a:cubicBezTo>
                        <a:pt x="982997" y="90682"/>
                        <a:pt x="1657383" y="610305"/>
                        <a:pt x="1959892" y="1325516"/>
                      </a:cubicBezTo>
                      <a:lnTo>
                        <a:pt x="1980567" y="1382003"/>
                      </a:lnTo>
                      <a:lnTo>
                        <a:pt x="1706506" y="1382003"/>
                      </a:lnTo>
                      <a:lnTo>
                        <a:pt x="1645856" y="1256101"/>
                      </a:lnTo>
                      <a:cubicBezTo>
                        <a:pt x="1350156" y="711766"/>
                        <a:pt x="798984" y="326351"/>
                        <a:pt x="153260" y="260774"/>
                      </a:cubicBezTo>
                      <a:lnTo>
                        <a:pt x="0" y="253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67" name="iṣḻïdè"/>
                <p:cNvSpPr/>
                <p:nvPr/>
              </p:nvSpPr>
              <p:spPr>
                <a:xfrm rot="18351924" flipH="1">
                  <a:off x="6627543" y="2282960"/>
                  <a:ext cx="557665" cy="445703"/>
                </a:xfrm>
                <a:prstGeom prst="rightArrow">
                  <a:avLst>
                    <a:gd name="adj1" fmla="val 5740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5" name="îş1iḋe"/>
              <p:cNvGrpSpPr/>
              <p:nvPr/>
            </p:nvGrpSpPr>
            <p:grpSpPr>
              <a:xfrm>
                <a:off x="6138687" y="4287186"/>
                <a:ext cx="1653941" cy="1161114"/>
                <a:chOff x="6131943" y="4287186"/>
                <a:chExt cx="1653941" cy="1161114"/>
              </a:xfrm>
              <a:solidFill>
                <a:schemeClr val="bg1">
                  <a:lumMod val="85000"/>
                </a:schemeClr>
              </a:solidFill>
            </p:grpSpPr>
            <p:sp>
              <p:nvSpPr>
                <p:cNvPr id="64" name="ïṡļiḑê"/>
                <p:cNvSpPr/>
                <p:nvPr/>
              </p:nvSpPr>
              <p:spPr>
                <a:xfrm>
                  <a:off x="6131943" y="4287186"/>
                  <a:ext cx="1653941" cy="1161114"/>
                </a:xfrm>
                <a:custGeom>
                  <a:avLst/>
                  <a:gdLst>
                    <a:gd name="connsiteX0" fmla="*/ 1711960 w 1984710"/>
                    <a:gd name="connsiteY0" fmla="*/ 0 h 1393324"/>
                    <a:gd name="connsiteX1" fmla="*/ 1984710 w 1984710"/>
                    <a:gd name="connsiteY1" fmla="*/ 0 h 1393324"/>
                    <a:gd name="connsiteX2" fmla="*/ 1959892 w 1984710"/>
                    <a:gd name="connsiteY2" fmla="*/ 67808 h 1393324"/>
                    <a:gd name="connsiteX3" fmla="*/ 179131 w 1984710"/>
                    <a:gd name="connsiteY3" fmla="*/ 1384279 h 1393324"/>
                    <a:gd name="connsiteX4" fmla="*/ 0 w 1984710"/>
                    <a:gd name="connsiteY4" fmla="*/ 1393324 h 1393324"/>
                    <a:gd name="connsiteX5" fmla="*/ 0 w 1984710"/>
                    <a:gd name="connsiteY5" fmla="*/ 1140289 h 1393324"/>
                    <a:gd name="connsiteX6" fmla="*/ 153260 w 1984710"/>
                    <a:gd name="connsiteY6" fmla="*/ 1132550 h 1393324"/>
                    <a:gd name="connsiteX7" fmla="*/ 1645856 w 1984710"/>
                    <a:gd name="connsiteY7" fmla="*/ 137223 h 1393324"/>
                    <a:gd name="connsiteX8" fmla="*/ 1711960 w 1984710"/>
                    <a:gd name="connsiteY8" fmla="*/ 0 h 13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710" h="1393324">
                      <a:moveTo>
                        <a:pt x="1711960" y="0"/>
                      </a:moveTo>
                      <a:lnTo>
                        <a:pt x="1984710" y="0"/>
                      </a:lnTo>
                      <a:lnTo>
                        <a:pt x="1959892" y="67808"/>
                      </a:lnTo>
                      <a:cubicBezTo>
                        <a:pt x="1657383" y="783019"/>
                        <a:pt x="982997" y="1302642"/>
                        <a:pt x="179131" y="1384279"/>
                      </a:cubicBezTo>
                      <a:lnTo>
                        <a:pt x="0" y="1393324"/>
                      </a:lnTo>
                      <a:lnTo>
                        <a:pt x="0" y="1140289"/>
                      </a:lnTo>
                      <a:lnTo>
                        <a:pt x="153260" y="1132550"/>
                      </a:lnTo>
                      <a:cubicBezTo>
                        <a:pt x="798984" y="1066973"/>
                        <a:pt x="1350156" y="681558"/>
                        <a:pt x="1645856" y="137223"/>
                      </a:cubicBezTo>
                      <a:lnTo>
                        <a:pt x="17119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65" name="îṧlîḋê"/>
                <p:cNvSpPr/>
                <p:nvPr/>
              </p:nvSpPr>
              <p:spPr>
                <a:xfrm rot="3248076" flipH="1" flipV="1">
                  <a:off x="6627543" y="4597736"/>
                  <a:ext cx="557665" cy="445703"/>
                </a:xfrm>
                <a:prstGeom prst="rightArrow">
                  <a:avLst>
                    <a:gd name="adj1" fmla="val 5740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ïş1îḑê"/>
              <p:cNvGrpSpPr/>
              <p:nvPr/>
            </p:nvGrpSpPr>
            <p:grpSpPr>
              <a:xfrm>
                <a:off x="7205097" y="3054141"/>
                <a:ext cx="709212" cy="1162928"/>
                <a:chOff x="7198352" y="3052374"/>
                <a:chExt cx="709212" cy="1162928"/>
              </a:xfrm>
              <a:solidFill>
                <a:schemeClr val="accent1"/>
              </a:solidFill>
            </p:grpSpPr>
            <p:sp>
              <p:nvSpPr>
                <p:cNvPr id="62" name="îş1iḑe"/>
                <p:cNvSpPr/>
                <p:nvPr/>
              </p:nvSpPr>
              <p:spPr>
                <a:xfrm>
                  <a:off x="7584408" y="3052374"/>
                  <a:ext cx="323156" cy="1162928"/>
                </a:xfrm>
                <a:custGeom>
                  <a:avLst/>
                  <a:gdLst>
                    <a:gd name="connsiteX0" fmla="*/ 0 w 387783"/>
                    <a:gd name="connsiteY0" fmla="*/ 0 h 1395501"/>
                    <a:gd name="connsiteX1" fmla="*/ 269199 w 387783"/>
                    <a:gd name="connsiteY1" fmla="*/ 0 h 1395501"/>
                    <a:gd name="connsiteX2" fmla="*/ 290051 w 387783"/>
                    <a:gd name="connsiteY2" fmla="*/ 56972 h 1395501"/>
                    <a:gd name="connsiteX3" fmla="*/ 387783 w 387783"/>
                    <a:gd name="connsiteY3" fmla="*/ 703411 h 1395501"/>
                    <a:gd name="connsiteX4" fmla="*/ 290051 w 387783"/>
                    <a:gd name="connsiteY4" fmla="*/ 1349850 h 1395501"/>
                    <a:gd name="connsiteX5" fmla="*/ 273343 w 387783"/>
                    <a:gd name="connsiteY5" fmla="*/ 1395501 h 1395501"/>
                    <a:gd name="connsiteX6" fmla="*/ 4143 w 387783"/>
                    <a:gd name="connsiteY6" fmla="*/ 1395501 h 1395501"/>
                    <a:gd name="connsiteX7" fmla="*/ 48392 w 387783"/>
                    <a:gd name="connsiteY7" fmla="*/ 1274605 h 1395501"/>
                    <a:gd name="connsiteX8" fmla="*/ 134748 w 387783"/>
                    <a:gd name="connsiteY8" fmla="*/ 703411 h 1395501"/>
                    <a:gd name="connsiteX9" fmla="*/ 48392 w 387783"/>
                    <a:gd name="connsiteY9" fmla="*/ 132217 h 1395501"/>
                    <a:gd name="connsiteX10" fmla="*/ 0 w 387783"/>
                    <a:gd name="connsiteY10" fmla="*/ 0 h 1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783" h="1395501">
                      <a:moveTo>
                        <a:pt x="0" y="0"/>
                      </a:moveTo>
                      <a:lnTo>
                        <a:pt x="269199" y="0"/>
                      </a:lnTo>
                      <a:lnTo>
                        <a:pt x="290051" y="56972"/>
                      </a:lnTo>
                      <a:cubicBezTo>
                        <a:pt x="353567" y="261182"/>
                        <a:pt x="387783" y="478301"/>
                        <a:pt x="387783" y="703411"/>
                      </a:cubicBezTo>
                      <a:cubicBezTo>
                        <a:pt x="387783" y="928521"/>
                        <a:pt x="353567" y="1145640"/>
                        <a:pt x="290051" y="1349850"/>
                      </a:cubicBezTo>
                      <a:lnTo>
                        <a:pt x="273343" y="1395501"/>
                      </a:lnTo>
                      <a:lnTo>
                        <a:pt x="4143" y="1395501"/>
                      </a:lnTo>
                      <a:lnTo>
                        <a:pt x="48392" y="1274605"/>
                      </a:lnTo>
                      <a:cubicBezTo>
                        <a:pt x="104515" y="1094165"/>
                        <a:pt x="134748" y="902319"/>
                        <a:pt x="134748" y="703411"/>
                      </a:cubicBezTo>
                      <a:cubicBezTo>
                        <a:pt x="134748" y="504503"/>
                        <a:pt x="104515" y="312657"/>
                        <a:pt x="48392" y="132217"/>
                      </a:cubicBezTo>
                      <a:lnTo>
                        <a:pt x="0" y="0"/>
                      </a:lnTo>
                      <a:close/>
                    </a:path>
                  </a:pathLst>
                </a:cu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63" name="išļîḑè"/>
                <p:cNvSpPr/>
                <p:nvPr/>
              </p:nvSpPr>
              <p:spPr>
                <a:xfrm flipH="1">
                  <a:off x="7198352" y="3415703"/>
                  <a:ext cx="557665" cy="445703"/>
                </a:xfrm>
                <a:prstGeom prst="rightArrow">
                  <a:avLst>
                    <a:gd name="adj1" fmla="val 57401"/>
                    <a:gd name="adj2" fmla="val 50000"/>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7" name="ïş1îḑê"/>
              <p:cNvGrpSpPr/>
              <p:nvPr/>
            </p:nvGrpSpPr>
            <p:grpSpPr>
              <a:xfrm flipH="1">
                <a:off x="4402824" y="1828805"/>
                <a:ext cx="1650489" cy="1151679"/>
                <a:chOff x="6131943" y="1828805"/>
                <a:chExt cx="1650489" cy="1151679"/>
              </a:xfrm>
              <a:solidFill>
                <a:schemeClr val="bg1">
                  <a:lumMod val="85000"/>
                </a:schemeClr>
              </a:solidFill>
            </p:grpSpPr>
            <p:sp>
              <p:nvSpPr>
                <p:cNvPr id="60" name="îşḷïḓé"/>
                <p:cNvSpPr/>
                <p:nvPr/>
              </p:nvSpPr>
              <p:spPr>
                <a:xfrm>
                  <a:off x="6131943" y="1828805"/>
                  <a:ext cx="1650489" cy="1151679"/>
                </a:xfrm>
                <a:custGeom>
                  <a:avLst/>
                  <a:gdLst>
                    <a:gd name="connsiteX0" fmla="*/ 0 w 1980567"/>
                    <a:gd name="connsiteY0" fmla="*/ 0 h 1382003"/>
                    <a:gd name="connsiteX1" fmla="*/ 179131 w 1980567"/>
                    <a:gd name="connsiteY1" fmla="*/ 9045 h 1382003"/>
                    <a:gd name="connsiteX2" fmla="*/ 1959892 w 1980567"/>
                    <a:gd name="connsiteY2" fmla="*/ 1325516 h 1382003"/>
                    <a:gd name="connsiteX3" fmla="*/ 1980567 w 1980567"/>
                    <a:gd name="connsiteY3" fmla="*/ 1382003 h 1382003"/>
                    <a:gd name="connsiteX4" fmla="*/ 1706506 w 1980567"/>
                    <a:gd name="connsiteY4" fmla="*/ 1382003 h 1382003"/>
                    <a:gd name="connsiteX5" fmla="*/ 1645856 w 1980567"/>
                    <a:gd name="connsiteY5" fmla="*/ 1256101 h 1382003"/>
                    <a:gd name="connsiteX6" fmla="*/ 153260 w 1980567"/>
                    <a:gd name="connsiteY6" fmla="*/ 260774 h 1382003"/>
                    <a:gd name="connsiteX7" fmla="*/ 0 w 1980567"/>
                    <a:gd name="connsiteY7" fmla="*/ 253035 h 1382003"/>
                    <a:gd name="connsiteX8" fmla="*/ 0 w 1980567"/>
                    <a:gd name="connsiteY8" fmla="*/ 0 h 138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567" h="1382003">
                      <a:moveTo>
                        <a:pt x="0" y="0"/>
                      </a:moveTo>
                      <a:lnTo>
                        <a:pt x="179131" y="9045"/>
                      </a:lnTo>
                      <a:cubicBezTo>
                        <a:pt x="982997" y="90682"/>
                        <a:pt x="1657383" y="610305"/>
                        <a:pt x="1959892" y="1325516"/>
                      </a:cubicBezTo>
                      <a:lnTo>
                        <a:pt x="1980567" y="1382003"/>
                      </a:lnTo>
                      <a:lnTo>
                        <a:pt x="1706506" y="1382003"/>
                      </a:lnTo>
                      <a:lnTo>
                        <a:pt x="1645856" y="1256101"/>
                      </a:lnTo>
                      <a:cubicBezTo>
                        <a:pt x="1350156" y="711766"/>
                        <a:pt x="798984" y="326351"/>
                        <a:pt x="153260" y="260774"/>
                      </a:cubicBezTo>
                      <a:lnTo>
                        <a:pt x="0" y="253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61" name="ïS1îḓè"/>
                <p:cNvSpPr/>
                <p:nvPr/>
              </p:nvSpPr>
              <p:spPr>
                <a:xfrm rot="18351924" flipH="1">
                  <a:off x="6627543" y="2282960"/>
                  <a:ext cx="557665" cy="445703"/>
                </a:xfrm>
                <a:prstGeom prst="rightArrow">
                  <a:avLst>
                    <a:gd name="adj1" fmla="val 5740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8" name="îṥlíde"/>
              <p:cNvGrpSpPr/>
              <p:nvPr/>
            </p:nvGrpSpPr>
            <p:grpSpPr>
              <a:xfrm flipH="1">
                <a:off x="4399372" y="4287186"/>
                <a:ext cx="1653941" cy="1161114"/>
                <a:chOff x="6131943" y="4287186"/>
                <a:chExt cx="1653941" cy="1161114"/>
              </a:xfrm>
              <a:solidFill>
                <a:schemeClr val="bg1">
                  <a:lumMod val="85000"/>
                </a:schemeClr>
              </a:solidFill>
            </p:grpSpPr>
            <p:sp>
              <p:nvSpPr>
                <p:cNvPr id="58" name="ïşľîḍé"/>
                <p:cNvSpPr/>
                <p:nvPr/>
              </p:nvSpPr>
              <p:spPr>
                <a:xfrm>
                  <a:off x="6131943" y="4287186"/>
                  <a:ext cx="1653941" cy="1161114"/>
                </a:xfrm>
                <a:custGeom>
                  <a:avLst/>
                  <a:gdLst>
                    <a:gd name="connsiteX0" fmla="*/ 1711960 w 1984710"/>
                    <a:gd name="connsiteY0" fmla="*/ 0 h 1393324"/>
                    <a:gd name="connsiteX1" fmla="*/ 1984710 w 1984710"/>
                    <a:gd name="connsiteY1" fmla="*/ 0 h 1393324"/>
                    <a:gd name="connsiteX2" fmla="*/ 1959892 w 1984710"/>
                    <a:gd name="connsiteY2" fmla="*/ 67808 h 1393324"/>
                    <a:gd name="connsiteX3" fmla="*/ 179131 w 1984710"/>
                    <a:gd name="connsiteY3" fmla="*/ 1384279 h 1393324"/>
                    <a:gd name="connsiteX4" fmla="*/ 0 w 1984710"/>
                    <a:gd name="connsiteY4" fmla="*/ 1393324 h 1393324"/>
                    <a:gd name="connsiteX5" fmla="*/ 0 w 1984710"/>
                    <a:gd name="connsiteY5" fmla="*/ 1140289 h 1393324"/>
                    <a:gd name="connsiteX6" fmla="*/ 153260 w 1984710"/>
                    <a:gd name="connsiteY6" fmla="*/ 1132550 h 1393324"/>
                    <a:gd name="connsiteX7" fmla="*/ 1645856 w 1984710"/>
                    <a:gd name="connsiteY7" fmla="*/ 137223 h 1393324"/>
                    <a:gd name="connsiteX8" fmla="*/ 1711960 w 1984710"/>
                    <a:gd name="connsiteY8" fmla="*/ 0 h 13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710" h="1393324">
                      <a:moveTo>
                        <a:pt x="1711960" y="0"/>
                      </a:moveTo>
                      <a:lnTo>
                        <a:pt x="1984710" y="0"/>
                      </a:lnTo>
                      <a:lnTo>
                        <a:pt x="1959892" y="67808"/>
                      </a:lnTo>
                      <a:cubicBezTo>
                        <a:pt x="1657383" y="783019"/>
                        <a:pt x="982997" y="1302642"/>
                        <a:pt x="179131" y="1384279"/>
                      </a:cubicBezTo>
                      <a:lnTo>
                        <a:pt x="0" y="1393324"/>
                      </a:lnTo>
                      <a:lnTo>
                        <a:pt x="0" y="1140289"/>
                      </a:lnTo>
                      <a:lnTo>
                        <a:pt x="153260" y="1132550"/>
                      </a:lnTo>
                      <a:cubicBezTo>
                        <a:pt x="798984" y="1066973"/>
                        <a:pt x="1350156" y="681558"/>
                        <a:pt x="1645856" y="137223"/>
                      </a:cubicBezTo>
                      <a:lnTo>
                        <a:pt x="17119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59" name="iSlîḋe"/>
                <p:cNvSpPr/>
                <p:nvPr/>
              </p:nvSpPr>
              <p:spPr>
                <a:xfrm rot="3248076" flipH="1" flipV="1">
                  <a:off x="6627543" y="4597736"/>
                  <a:ext cx="557665" cy="445703"/>
                </a:xfrm>
                <a:prstGeom prst="rightArrow">
                  <a:avLst>
                    <a:gd name="adj1" fmla="val 57401"/>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9" name="í$líḓe"/>
              <p:cNvGrpSpPr/>
              <p:nvPr/>
            </p:nvGrpSpPr>
            <p:grpSpPr>
              <a:xfrm flipH="1">
                <a:off x="4277691" y="3054141"/>
                <a:ext cx="709212" cy="1162928"/>
                <a:chOff x="7198352" y="3052374"/>
                <a:chExt cx="709212" cy="1162928"/>
              </a:xfrm>
              <a:solidFill>
                <a:schemeClr val="accent1"/>
              </a:solidFill>
            </p:grpSpPr>
            <p:sp>
              <p:nvSpPr>
                <p:cNvPr id="56" name="íS1ïḓe"/>
                <p:cNvSpPr/>
                <p:nvPr/>
              </p:nvSpPr>
              <p:spPr>
                <a:xfrm>
                  <a:off x="7584408" y="3052374"/>
                  <a:ext cx="323156" cy="1162928"/>
                </a:xfrm>
                <a:custGeom>
                  <a:avLst/>
                  <a:gdLst>
                    <a:gd name="connsiteX0" fmla="*/ 0 w 387783"/>
                    <a:gd name="connsiteY0" fmla="*/ 0 h 1395501"/>
                    <a:gd name="connsiteX1" fmla="*/ 269199 w 387783"/>
                    <a:gd name="connsiteY1" fmla="*/ 0 h 1395501"/>
                    <a:gd name="connsiteX2" fmla="*/ 290051 w 387783"/>
                    <a:gd name="connsiteY2" fmla="*/ 56972 h 1395501"/>
                    <a:gd name="connsiteX3" fmla="*/ 387783 w 387783"/>
                    <a:gd name="connsiteY3" fmla="*/ 703411 h 1395501"/>
                    <a:gd name="connsiteX4" fmla="*/ 290051 w 387783"/>
                    <a:gd name="connsiteY4" fmla="*/ 1349850 h 1395501"/>
                    <a:gd name="connsiteX5" fmla="*/ 273343 w 387783"/>
                    <a:gd name="connsiteY5" fmla="*/ 1395501 h 1395501"/>
                    <a:gd name="connsiteX6" fmla="*/ 4143 w 387783"/>
                    <a:gd name="connsiteY6" fmla="*/ 1395501 h 1395501"/>
                    <a:gd name="connsiteX7" fmla="*/ 48392 w 387783"/>
                    <a:gd name="connsiteY7" fmla="*/ 1274605 h 1395501"/>
                    <a:gd name="connsiteX8" fmla="*/ 134748 w 387783"/>
                    <a:gd name="connsiteY8" fmla="*/ 703411 h 1395501"/>
                    <a:gd name="connsiteX9" fmla="*/ 48392 w 387783"/>
                    <a:gd name="connsiteY9" fmla="*/ 132217 h 1395501"/>
                    <a:gd name="connsiteX10" fmla="*/ 0 w 387783"/>
                    <a:gd name="connsiteY10" fmla="*/ 0 h 1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783" h="1395501">
                      <a:moveTo>
                        <a:pt x="0" y="0"/>
                      </a:moveTo>
                      <a:lnTo>
                        <a:pt x="269199" y="0"/>
                      </a:lnTo>
                      <a:lnTo>
                        <a:pt x="290051" y="56972"/>
                      </a:lnTo>
                      <a:cubicBezTo>
                        <a:pt x="353567" y="261182"/>
                        <a:pt x="387783" y="478301"/>
                        <a:pt x="387783" y="703411"/>
                      </a:cubicBezTo>
                      <a:cubicBezTo>
                        <a:pt x="387783" y="928521"/>
                        <a:pt x="353567" y="1145640"/>
                        <a:pt x="290051" y="1349850"/>
                      </a:cubicBezTo>
                      <a:lnTo>
                        <a:pt x="273343" y="1395501"/>
                      </a:lnTo>
                      <a:lnTo>
                        <a:pt x="4143" y="1395501"/>
                      </a:lnTo>
                      <a:lnTo>
                        <a:pt x="48392" y="1274605"/>
                      </a:lnTo>
                      <a:cubicBezTo>
                        <a:pt x="104515" y="1094165"/>
                        <a:pt x="134748" y="902319"/>
                        <a:pt x="134748" y="703411"/>
                      </a:cubicBezTo>
                      <a:cubicBezTo>
                        <a:pt x="134748" y="504503"/>
                        <a:pt x="104515" y="312657"/>
                        <a:pt x="48392" y="132217"/>
                      </a:cubicBezTo>
                      <a:lnTo>
                        <a:pt x="0" y="0"/>
                      </a:lnTo>
                      <a:close/>
                    </a:path>
                  </a:pathLst>
                </a:cu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57" name="îsḻiḓé"/>
                <p:cNvSpPr/>
                <p:nvPr/>
              </p:nvSpPr>
              <p:spPr>
                <a:xfrm flipH="1">
                  <a:off x="7198352" y="3415703"/>
                  <a:ext cx="557665" cy="445703"/>
                </a:xfrm>
                <a:prstGeom prst="rightArrow">
                  <a:avLst>
                    <a:gd name="adj1" fmla="val 57401"/>
                    <a:gd name="adj2" fmla="val 50000"/>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133134" name="ïsḷîḋè"/>
            <p:cNvGrpSpPr/>
            <p:nvPr/>
          </p:nvGrpSpPr>
          <p:grpSpPr>
            <a:xfrm>
              <a:off x="2135199" y="1828800"/>
              <a:ext cx="3920886" cy="3610602"/>
              <a:chOff x="2135199" y="1828800"/>
              <a:chExt cx="3920886" cy="3610602"/>
            </a:xfrm>
          </p:grpSpPr>
          <p:grpSp>
            <p:nvGrpSpPr>
              <p:cNvPr id="20" name="ïšḷídê"/>
              <p:cNvGrpSpPr/>
              <p:nvPr/>
            </p:nvGrpSpPr>
            <p:grpSpPr>
              <a:xfrm flipH="1">
                <a:off x="2135199" y="1828800"/>
                <a:ext cx="3920886" cy="1154221"/>
                <a:chOff x="6129171" y="1828800"/>
                <a:chExt cx="3920886" cy="1154221"/>
              </a:xfrm>
              <a:solidFill>
                <a:schemeClr val="bg1">
                  <a:lumMod val="95000"/>
                </a:schemeClr>
              </a:solidFill>
            </p:grpSpPr>
            <p:sp>
              <p:nvSpPr>
                <p:cNvPr id="47" name="iṥ1îḓè"/>
                <p:cNvSpPr/>
                <p:nvPr/>
              </p:nvSpPr>
              <p:spPr>
                <a:xfrm>
                  <a:off x="7862262" y="1828800"/>
                  <a:ext cx="2187795" cy="11542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48" name="îşlîḋé"/>
                <p:cNvSpPr/>
                <p:nvPr/>
              </p:nvSpPr>
              <p:spPr>
                <a:xfrm flipH="1">
                  <a:off x="6129171" y="1829802"/>
                  <a:ext cx="1938404" cy="1149676"/>
                </a:xfrm>
                <a:custGeom>
                  <a:avLst/>
                  <a:gdLst>
                    <a:gd name="connsiteX0" fmla="*/ 0 w 2326062"/>
                    <a:gd name="connsiteY0" fmla="*/ 0 h 1379598"/>
                    <a:gd name="connsiteX1" fmla="*/ 2326062 w 2326062"/>
                    <a:gd name="connsiteY1" fmla="*/ 0 h 1379598"/>
                    <a:gd name="connsiteX2" fmla="*/ 2194560 w 2326062"/>
                    <a:gd name="connsiteY2" fmla="*/ 6640 h 1379598"/>
                    <a:gd name="connsiteX3" fmla="*/ 413799 w 2326062"/>
                    <a:gd name="connsiteY3" fmla="*/ 1323111 h 1379598"/>
                    <a:gd name="connsiteX4" fmla="*/ 393125 w 2326062"/>
                    <a:gd name="connsiteY4" fmla="*/ 1379598 h 1379598"/>
                    <a:gd name="connsiteX5" fmla="*/ 0 w 2326062"/>
                    <a:gd name="connsiteY5" fmla="*/ 1379598 h 1379598"/>
                    <a:gd name="connsiteX6" fmla="*/ 0 w 2326062"/>
                    <a:gd name="connsiteY6" fmla="*/ 0 h 137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062" h="1379598">
                      <a:moveTo>
                        <a:pt x="0" y="0"/>
                      </a:moveTo>
                      <a:lnTo>
                        <a:pt x="2326062" y="0"/>
                      </a:lnTo>
                      <a:lnTo>
                        <a:pt x="2194560" y="6640"/>
                      </a:lnTo>
                      <a:cubicBezTo>
                        <a:pt x="1390694" y="88277"/>
                        <a:pt x="716308" y="607900"/>
                        <a:pt x="413799" y="1323111"/>
                      </a:cubicBezTo>
                      <a:lnTo>
                        <a:pt x="393125" y="1379598"/>
                      </a:lnTo>
                      <a:lnTo>
                        <a:pt x="0" y="13795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1" name="iślíḑê"/>
              <p:cNvGrpSpPr/>
              <p:nvPr/>
            </p:nvGrpSpPr>
            <p:grpSpPr>
              <a:xfrm flipH="1">
                <a:off x="2135199" y="4287184"/>
                <a:ext cx="3920886" cy="1152218"/>
                <a:chOff x="6129171" y="4287184"/>
                <a:chExt cx="3920886" cy="1152218"/>
              </a:xfrm>
              <a:solidFill>
                <a:schemeClr val="bg1">
                  <a:lumMod val="95000"/>
                </a:schemeClr>
              </a:solidFill>
            </p:grpSpPr>
            <p:sp>
              <p:nvSpPr>
                <p:cNvPr id="45" name="ïṡļïḍé"/>
                <p:cNvSpPr/>
                <p:nvPr/>
              </p:nvSpPr>
              <p:spPr>
                <a:xfrm flipV="1">
                  <a:off x="7862262" y="4287184"/>
                  <a:ext cx="2187795" cy="11486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sp>
              <p:nvSpPr>
                <p:cNvPr id="46" name="išḷîḑé"/>
                <p:cNvSpPr/>
                <p:nvPr/>
              </p:nvSpPr>
              <p:spPr>
                <a:xfrm flipH="1" flipV="1">
                  <a:off x="6129171" y="4289726"/>
                  <a:ext cx="1938404" cy="1149676"/>
                </a:xfrm>
                <a:custGeom>
                  <a:avLst/>
                  <a:gdLst>
                    <a:gd name="connsiteX0" fmla="*/ 0 w 2326062"/>
                    <a:gd name="connsiteY0" fmla="*/ 0 h 1379598"/>
                    <a:gd name="connsiteX1" fmla="*/ 2326062 w 2326062"/>
                    <a:gd name="connsiteY1" fmla="*/ 0 h 1379598"/>
                    <a:gd name="connsiteX2" fmla="*/ 2194560 w 2326062"/>
                    <a:gd name="connsiteY2" fmla="*/ 6640 h 1379598"/>
                    <a:gd name="connsiteX3" fmla="*/ 413799 w 2326062"/>
                    <a:gd name="connsiteY3" fmla="*/ 1323111 h 1379598"/>
                    <a:gd name="connsiteX4" fmla="*/ 393125 w 2326062"/>
                    <a:gd name="connsiteY4" fmla="*/ 1379598 h 1379598"/>
                    <a:gd name="connsiteX5" fmla="*/ 0 w 2326062"/>
                    <a:gd name="connsiteY5" fmla="*/ 1379598 h 1379598"/>
                    <a:gd name="connsiteX6" fmla="*/ 0 w 2326062"/>
                    <a:gd name="connsiteY6" fmla="*/ 0 h 137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6062" h="1379598">
                      <a:moveTo>
                        <a:pt x="0" y="0"/>
                      </a:moveTo>
                      <a:lnTo>
                        <a:pt x="2326062" y="0"/>
                      </a:lnTo>
                      <a:lnTo>
                        <a:pt x="2194560" y="6640"/>
                      </a:lnTo>
                      <a:cubicBezTo>
                        <a:pt x="1390694" y="88277"/>
                        <a:pt x="716308" y="607900"/>
                        <a:pt x="413799" y="1323111"/>
                      </a:cubicBezTo>
                      <a:lnTo>
                        <a:pt x="393125" y="1379598"/>
                      </a:lnTo>
                      <a:lnTo>
                        <a:pt x="0" y="13795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sp>
            <p:nvSpPr>
              <p:cNvPr id="44" name="îşlïďé"/>
              <p:cNvSpPr/>
              <p:nvPr/>
            </p:nvSpPr>
            <p:spPr>
              <a:xfrm>
                <a:off x="2135199" y="3052374"/>
                <a:ext cx="2373067" cy="1164766"/>
              </a:xfrm>
              <a:custGeom>
                <a:avLst/>
                <a:gdLst>
                  <a:gd name="connsiteX0" fmla="*/ 214610 w 2597519"/>
                  <a:gd name="connsiteY0" fmla="*/ 0 h 1287636"/>
                  <a:gd name="connsiteX1" fmla="*/ 2597519 w 2597519"/>
                  <a:gd name="connsiteY1" fmla="*/ 0 h 1287636"/>
                  <a:gd name="connsiteX2" fmla="*/ 2597519 w 2597519"/>
                  <a:gd name="connsiteY2" fmla="*/ 1109 h 1287636"/>
                  <a:gd name="connsiteX3" fmla="*/ 2476077 w 2597519"/>
                  <a:gd name="connsiteY3" fmla="*/ 1109 h 1287636"/>
                  <a:gd name="connsiteX4" fmla="*/ 2456853 w 2597519"/>
                  <a:gd name="connsiteY4" fmla="*/ 53632 h 1287636"/>
                  <a:gd name="connsiteX5" fmla="*/ 2366753 w 2597519"/>
                  <a:gd name="connsiteY5" fmla="*/ 649591 h 1287636"/>
                  <a:gd name="connsiteX6" fmla="*/ 2456853 w 2597519"/>
                  <a:gd name="connsiteY6" fmla="*/ 1245550 h 1287636"/>
                  <a:gd name="connsiteX7" fmla="*/ 2472257 w 2597519"/>
                  <a:gd name="connsiteY7" fmla="*/ 1287636 h 1287636"/>
                  <a:gd name="connsiteX8" fmla="*/ 214610 w 2597519"/>
                  <a:gd name="connsiteY8" fmla="*/ 1287636 h 1287636"/>
                  <a:gd name="connsiteX9" fmla="*/ 0 w 2597519"/>
                  <a:gd name="connsiteY9" fmla="*/ 1073026 h 1287636"/>
                  <a:gd name="connsiteX10" fmla="*/ 0 w 2597519"/>
                  <a:gd name="connsiteY10" fmla="*/ 214610 h 1287636"/>
                  <a:gd name="connsiteX11" fmla="*/ 214610 w 2597519"/>
                  <a:gd name="connsiteY11" fmla="*/ 0 h 1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7519" h="1287636">
                    <a:moveTo>
                      <a:pt x="214610" y="0"/>
                    </a:moveTo>
                    <a:lnTo>
                      <a:pt x="2597519" y="0"/>
                    </a:lnTo>
                    <a:lnTo>
                      <a:pt x="2597519" y="1109"/>
                    </a:lnTo>
                    <a:lnTo>
                      <a:pt x="2476077" y="1109"/>
                    </a:lnTo>
                    <a:lnTo>
                      <a:pt x="2456853" y="53632"/>
                    </a:lnTo>
                    <a:cubicBezTo>
                      <a:pt x="2398298" y="241896"/>
                      <a:pt x="2366753" y="442060"/>
                      <a:pt x="2366753" y="649591"/>
                    </a:cubicBezTo>
                    <a:cubicBezTo>
                      <a:pt x="2366753" y="857122"/>
                      <a:pt x="2398298" y="1057287"/>
                      <a:pt x="2456853" y="1245550"/>
                    </a:cubicBezTo>
                    <a:lnTo>
                      <a:pt x="2472257" y="1287636"/>
                    </a:lnTo>
                    <a:lnTo>
                      <a:pt x="214610" y="1287636"/>
                    </a:lnTo>
                    <a:cubicBezTo>
                      <a:pt x="96084" y="1287636"/>
                      <a:pt x="0" y="1191552"/>
                      <a:pt x="0" y="1073026"/>
                    </a:cubicBezTo>
                    <a:lnTo>
                      <a:pt x="0" y="214610"/>
                    </a:lnTo>
                    <a:cubicBezTo>
                      <a:pt x="0" y="96084"/>
                      <a:pt x="96084" y="0"/>
                      <a:pt x="214610" y="0"/>
                    </a:cubicBezTo>
                    <a:close/>
                  </a:path>
                </a:pathLst>
              </a:custGeom>
              <a:solidFill>
                <a:srgbClr val="7AC0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US" sz="1055"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2290" name="Rectangle 3"/>
          <p:cNvSpPr>
            <a:spLocks noGrp="1"/>
          </p:cNvSpPr>
          <p:nvPr userDrawn="1"/>
        </p:nvSpPr>
        <p:spPr>
          <a:xfrm>
            <a:off x="4048760" y="2602230"/>
            <a:ext cx="1283970" cy="43243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solidFill>
                  <a:schemeClr val="bg1"/>
                </a:solidFill>
                <a:sym typeface="+mn-ea"/>
              </a:rPr>
              <a:t>基本措施</a:t>
            </a:r>
          </a:p>
        </p:txBody>
      </p:sp>
      <p:sp>
        <p:nvSpPr>
          <p:cNvPr id="24" name="文本框 23"/>
          <p:cNvSpPr txBox="1"/>
          <p:nvPr/>
        </p:nvSpPr>
        <p:spPr>
          <a:xfrm>
            <a:off x="1423035" y="1554480"/>
            <a:ext cx="1808480" cy="337185"/>
          </a:xfrm>
          <a:prstGeom prst="rect">
            <a:avLst/>
          </a:prstGeom>
          <a:noFill/>
        </p:spPr>
        <p:txBody>
          <a:bodyPr wrap="none" rtlCol="0" anchor="t">
            <a:spAutoFit/>
          </a:bodyPr>
          <a:lstStyle/>
          <a:p>
            <a:r>
              <a:rPr lang="zh-CN" altLang="en-US" sz="1600" dirty="0">
                <a:sym typeface="+mn-ea"/>
              </a:rPr>
              <a:t>正确选用电气设备</a:t>
            </a:r>
          </a:p>
        </p:txBody>
      </p:sp>
      <p:sp>
        <p:nvSpPr>
          <p:cNvPr id="25" name="文本框 24"/>
          <p:cNvSpPr txBox="1"/>
          <p:nvPr/>
        </p:nvSpPr>
        <p:spPr>
          <a:xfrm>
            <a:off x="1423035" y="2472055"/>
            <a:ext cx="1486535" cy="583565"/>
          </a:xfrm>
          <a:prstGeom prst="rect">
            <a:avLst/>
          </a:prstGeom>
          <a:noFill/>
        </p:spPr>
        <p:txBody>
          <a:bodyPr wrap="square" rtlCol="0" anchor="t">
            <a:spAutoFit/>
          </a:bodyPr>
          <a:lstStyle/>
          <a:p>
            <a:r>
              <a:rPr lang="zh-CN" altLang="en-US" sz="1600" dirty="0">
                <a:sym typeface="+mn-ea"/>
              </a:rPr>
              <a:t>按规范选择合理的安装位置</a:t>
            </a:r>
          </a:p>
        </p:txBody>
      </p:sp>
      <p:sp>
        <p:nvSpPr>
          <p:cNvPr id="26" name="文本框 25"/>
          <p:cNvSpPr txBox="1"/>
          <p:nvPr/>
        </p:nvSpPr>
        <p:spPr>
          <a:xfrm>
            <a:off x="1423035" y="3448050"/>
            <a:ext cx="1924050" cy="829945"/>
          </a:xfrm>
          <a:prstGeom prst="rect">
            <a:avLst/>
          </a:prstGeom>
          <a:noFill/>
        </p:spPr>
        <p:txBody>
          <a:bodyPr wrap="square" rtlCol="0" anchor="t">
            <a:spAutoFit/>
          </a:bodyPr>
          <a:lstStyle/>
          <a:p>
            <a:r>
              <a:rPr lang="zh-CN" altLang="en-US" sz="1600" dirty="0">
                <a:sym typeface="+mn-ea"/>
              </a:rPr>
              <a:t>加强维护、保养、维修，保持电气设备正常运行</a:t>
            </a:r>
          </a:p>
        </p:txBody>
      </p:sp>
      <p:sp>
        <p:nvSpPr>
          <p:cNvPr id="27" name="文本框 26"/>
          <p:cNvSpPr txBox="1"/>
          <p:nvPr/>
        </p:nvSpPr>
        <p:spPr>
          <a:xfrm>
            <a:off x="6254750" y="1523365"/>
            <a:ext cx="589280" cy="337185"/>
          </a:xfrm>
          <a:prstGeom prst="rect">
            <a:avLst/>
          </a:prstGeom>
          <a:noFill/>
        </p:spPr>
        <p:txBody>
          <a:bodyPr wrap="none" rtlCol="0" anchor="t">
            <a:spAutoFit/>
          </a:bodyPr>
          <a:lstStyle/>
          <a:p>
            <a:r>
              <a:rPr lang="zh-CN" altLang="en-US" sz="1600" dirty="0">
                <a:sym typeface="+mn-ea"/>
              </a:rPr>
              <a:t>通风</a:t>
            </a:r>
          </a:p>
        </p:txBody>
      </p:sp>
      <p:sp>
        <p:nvSpPr>
          <p:cNvPr id="28" name="文本框 27"/>
          <p:cNvSpPr txBox="1"/>
          <p:nvPr/>
        </p:nvSpPr>
        <p:spPr>
          <a:xfrm>
            <a:off x="6220460" y="2621915"/>
            <a:ext cx="1402080" cy="337185"/>
          </a:xfrm>
          <a:prstGeom prst="rect">
            <a:avLst/>
          </a:prstGeom>
          <a:noFill/>
        </p:spPr>
        <p:txBody>
          <a:bodyPr wrap="none" rtlCol="0" anchor="t">
            <a:spAutoFit/>
          </a:bodyPr>
          <a:lstStyle/>
          <a:p>
            <a:r>
              <a:rPr lang="zh-CN" altLang="en-US" sz="1600" dirty="0">
                <a:sym typeface="+mn-ea"/>
              </a:rPr>
              <a:t>采用耐火设施</a:t>
            </a:r>
          </a:p>
        </p:txBody>
      </p:sp>
      <p:sp>
        <p:nvSpPr>
          <p:cNvPr id="29" name="文本框 28"/>
          <p:cNvSpPr txBox="1"/>
          <p:nvPr/>
        </p:nvSpPr>
        <p:spPr>
          <a:xfrm>
            <a:off x="6431280" y="3537585"/>
            <a:ext cx="589280" cy="337185"/>
          </a:xfrm>
          <a:prstGeom prst="rect">
            <a:avLst/>
          </a:prstGeom>
          <a:noFill/>
        </p:spPr>
        <p:txBody>
          <a:bodyPr wrap="none" rtlCol="0" anchor="t">
            <a:spAutoFit/>
          </a:bodyPr>
          <a:lstStyle/>
          <a:p>
            <a:r>
              <a:rPr lang="zh-CN" altLang="en-US" sz="1600" dirty="0">
                <a:sym typeface="+mn-ea"/>
              </a:rPr>
              <a:t>接地</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4513580" cy="568325"/>
          </a:xfrm>
          <a:prstGeom prst="rect">
            <a:avLst/>
          </a:prstGeom>
          <a:noFill/>
        </p:spPr>
        <p:txBody>
          <a:bodyPr wrap="none">
            <a:spAutoFit/>
            <a:scene3d>
              <a:camera prst="orthographicFront"/>
              <a:lightRig rig="threePt" dir="t"/>
            </a:scene3d>
            <a:sp3d contourW="12700"/>
          </a:bodyPr>
          <a:lstStyle/>
          <a:p>
            <a:pPr algn="l" eaLnBrk="1" hangingPunct="1"/>
            <a:r>
              <a:rPr lang="zh-CN" altLang="en-US" sz="3100" b="1" dirty="0">
                <a:solidFill>
                  <a:srgbClr val="7AC0C4"/>
                </a:solidFill>
                <a:latin typeface="微软雅黑" panose="020B0503020204020204" pitchFamily="34" charset="-122"/>
                <a:ea typeface="微软雅黑" panose="020B0503020204020204" pitchFamily="34" charset="-122"/>
                <a:sym typeface="+mn-ea"/>
              </a:rPr>
              <a:t>高校实验室常见电气事故</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sļíďè"/>
          <p:cNvSpPr/>
          <p:nvPr/>
        </p:nvSpPr>
        <p:spPr bwMode="auto">
          <a:xfrm>
            <a:off x="204470" y="1549400"/>
            <a:ext cx="8721725" cy="290766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0" name="Rectangle 3"/>
          <p:cNvSpPr>
            <a:spLocks noGrp="1"/>
          </p:cNvSpPr>
          <p:nvPr userDrawn="1"/>
        </p:nvSpPr>
        <p:spPr>
          <a:xfrm>
            <a:off x="1042035" y="1002030"/>
            <a:ext cx="5285740" cy="43243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Calibri" panose="020F0502020204030204" charset="0"/>
                <a:sym typeface="+mn-ea"/>
              </a:rPr>
              <a:t>1.</a:t>
            </a:r>
            <a:r>
              <a:rPr lang="zh-CN" altLang="en-US" sz="1800" dirty="0">
                <a:sym typeface="+mn-ea"/>
              </a:rPr>
              <a:t>插销与接线板引发的事故</a:t>
            </a:r>
          </a:p>
        </p:txBody>
      </p:sp>
      <p:sp>
        <p:nvSpPr>
          <p:cNvPr id="8" name="矩形 7"/>
          <p:cNvSpPr/>
          <p:nvPr/>
        </p:nvSpPr>
        <p:spPr>
          <a:xfrm>
            <a:off x="2946400"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620331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068320" y="385445"/>
            <a:ext cx="2976880" cy="398780"/>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高校实验室常见电气事故</a:t>
            </a:r>
          </a:p>
        </p:txBody>
      </p:sp>
      <p:sp>
        <p:nvSpPr>
          <p:cNvPr id="7" name="文本框 6"/>
          <p:cNvSpPr txBox="1"/>
          <p:nvPr/>
        </p:nvSpPr>
        <p:spPr>
          <a:xfrm>
            <a:off x="1042035" y="1583690"/>
            <a:ext cx="6458585" cy="2630170"/>
          </a:xfrm>
          <a:prstGeom prst="rect">
            <a:avLst/>
          </a:prstGeom>
          <a:noFill/>
        </p:spPr>
        <p:txBody>
          <a:bodyPr wrap="square" rtlCol="0" anchor="t">
            <a:spAutoFit/>
          </a:bodyPr>
          <a:lstStyle/>
          <a:p>
            <a:pPr fontAlgn="auto">
              <a:lnSpc>
                <a:spcPts val="2200"/>
              </a:lnSpc>
            </a:pPr>
            <a:r>
              <a:rPr lang="zh-CN" altLang="en-US" sz="1600" b="1" dirty="0">
                <a:sym typeface="+mn-ea"/>
              </a:rPr>
              <a:t>原因</a:t>
            </a:r>
            <a:r>
              <a:rPr lang="en-US" altLang="zh-CN" sz="1600" b="1" dirty="0">
                <a:sym typeface="+mn-ea"/>
              </a:rPr>
              <a:t>:</a:t>
            </a:r>
            <a:endParaRPr lang="en-US" altLang="zh-CN" sz="1600" dirty="0"/>
          </a:p>
          <a:p>
            <a:pPr marL="0" lvl="1" indent="0" fontAlgn="auto">
              <a:lnSpc>
                <a:spcPts val="2200"/>
              </a:lnSpc>
              <a:buAutoNum type="circleNumDbPlain"/>
            </a:pPr>
            <a:r>
              <a:rPr lang="zh-CN" altLang="en-US" sz="1600" dirty="0">
                <a:sym typeface="+mn-ea"/>
              </a:rPr>
              <a:t>易燃物品压住插座或粉尘落入插座孔，造成短路而发热燃烧。</a:t>
            </a:r>
            <a:endParaRPr lang="zh-CN" altLang="en-US" sz="1600" dirty="0"/>
          </a:p>
          <a:p>
            <a:pPr marL="0" lvl="1" indent="0" fontAlgn="auto">
              <a:lnSpc>
                <a:spcPts val="2200"/>
              </a:lnSpc>
              <a:buAutoNum type="circleNumDbPlain"/>
            </a:pPr>
            <a:r>
              <a:rPr lang="zh-CN" altLang="en-US" sz="1600" dirty="0">
                <a:sym typeface="+mn-ea"/>
              </a:rPr>
              <a:t>在有爆炸混合物的场所，插入或拔出插头时产生火花造成爆炸起火。</a:t>
            </a:r>
            <a:endParaRPr lang="zh-CN" altLang="en-US" sz="1600" dirty="0"/>
          </a:p>
          <a:p>
            <a:pPr marL="0" lvl="1" indent="0" fontAlgn="auto">
              <a:lnSpc>
                <a:spcPts val="2200"/>
              </a:lnSpc>
              <a:buAutoNum type="circleNumDbPlain"/>
            </a:pPr>
            <a:r>
              <a:rPr lang="zh-CN" altLang="en-US" sz="1600" dirty="0">
                <a:sym typeface="+mn-ea"/>
              </a:rPr>
              <a:t>用导线的裸线头代替插头插入插座，往往造成短路或产生强烈的火花而引发火灾。</a:t>
            </a:r>
            <a:endParaRPr lang="zh-CN" altLang="en-US" sz="1600" dirty="0"/>
          </a:p>
          <a:p>
            <a:pPr marL="0" lvl="1" indent="0" fontAlgn="auto">
              <a:lnSpc>
                <a:spcPts val="2200"/>
              </a:lnSpc>
              <a:buAutoNum type="circleNumDbPlain"/>
            </a:pPr>
            <a:r>
              <a:rPr lang="zh-CN" altLang="en-US" sz="1600" dirty="0">
                <a:sym typeface="+mn-ea"/>
              </a:rPr>
              <a:t>乱拉临时线，由于电线过长，容易受到挤压的机械损伤，容易造成短路，从而引起触电或火灾事故。</a:t>
            </a:r>
            <a:endParaRPr lang="zh-CN" altLang="en-US" sz="1600" dirty="0"/>
          </a:p>
          <a:p>
            <a:pPr marL="0" lvl="1" indent="0" fontAlgn="auto">
              <a:lnSpc>
                <a:spcPts val="2200"/>
              </a:lnSpc>
              <a:buAutoNum type="circleNumDbPlain"/>
            </a:pPr>
            <a:r>
              <a:rPr lang="zh-CN" altLang="en-US" sz="1600" dirty="0">
                <a:sym typeface="+mn-ea"/>
              </a:rPr>
              <a:t>插销或接线板严重过负荷。</a:t>
            </a:r>
            <a:endParaRPr lang="zh-CN" altLang="en-US" sz="1600" dirty="0"/>
          </a:p>
          <a:p>
            <a:pPr marL="0" lvl="1" indent="0" fontAlgn="auto">
              <a:lnSpc>
                <a:spcPts val="2200"/>
              </a:lnSpc>
              <a:buAutoNum type="circleNumDbPlain"/>
            </a:pPr>
            <a:r>
              <a:rPr lang="zh-CN" altLang="en-US" sz="1600" dirty="0">
                <a:sym typeface="+mn-ea"/>
              </a:rPr>
              <a:t>劣质的擂销或接线板。  </a:t>
            </a:r>
          </a:p>
        </p:txBody>
      </p:sp>
      <p:grpSp>
        <p:nvGrpSpPr>
          <p:cNvPr id="154640" name="i$1îdè"/>
          <p:cNvGrpSpPr/>
          <p:nvPr/>
        </p:nvGrpSpPr>
        <p:grpSpPr>
          <a:xfrm>
            <a:off x="7622540" y="1407160"/>
            <a:ext cx="1021715" cy="3045460"/>
            <a:chOff x="957073" y="1452563"/>
            <a:chExt cx="1195388" cy="3560763"/>
          </a:xfrm>
        </p:grpSpPr>
        <p:sp>
          <p:nvSpPr>
            <p:cNvPr id="154641" name="isḷîḓé"/>
            <p:cNvSpPr/>
            <p:nvPr/>
          </p:nvSpPr>
          <p:spPr>
            <a:xfrm>
              <a:off x="1101536" y="4494213"/>
              <a:ext cx="393700" cy="519113"/>
            </a:xfrm>
            <a:custGeom>
              <a:avLst/>
              <a:gdLst/>
              <a:ahLst/>
              <a:cxnLst>
                <a:cxn ang="0">
                  <a:pos x="45" y="28"/>
                </a:cxn>
                <a:cxn ang="0">
                  <a:pos x="34" y="87"/>
                </a:cxn>
                <a:cxn ang="0">
                  <a:pos x="19" y="169"/>
                </a:cxn>
                <a:cxn ang="0">
                  <a:pos x="139" y="54"/>
                </a:cxn>
                <a:cxn ang="0">
                  <a:pos x="112" y="0"/>
                </a:cxn>
                <a:cxn ang="0">
                  <a:pos x="45" y="28"/>
                </a:cxn>
              </a:cxnLst>
              <a:rect l="0" t="0" r="0" b="0"/>
              <a:pathLst>
                <a:path w="139" h="184">
                  <a:moveTo>
                    <a:pt x="45" y="28"/>
                  </a:moveTo>
                  <a:cubicBezTo>
                    <a:pt x="45" y="28"/>
                    <a:pt x="50" y="60"/>
                    <a:pt x="34" y="87"/>
                  </a:cubicBezTo>
                  <a:cubicBezTo>
                    <a:pt x="18" y="114"/>
                    <a:pt x="0" y="154"/>
                    <a:pt x="19" y="169"/>
                  </a:cubicBezTo>
                  <a:cubicBezTo>
                    <a:pt x="38" y="184"/>
                    <a:pt x="139" y="54"/>
                    <a:pt x="139" y="54"/>
                  </a:cubicBezTo>
                  <a:cubicBezTo>
                    <a:pt x="112" y="0"/>
                    <a:pt x="112" y="0"/>
                    <a:pt x="112" y="0"/>
                  </a:cubicBezTo>
                  <a:lnTo>
                    <a:pt x="45" y="28"/>
                  </a:lnTo>
                  <a:close/>
                </a:path>
              </a:pathLst>
            </a:custGeom>
            <a:solidFill>
              <a:srgbClr val="913D03"/>
            </a:solidFill>
            <a:ln w="9525">
              <a:noFill/>
            </a:ln>
          </p:spPr>
          <p:txBody>
            <a:bodyPr/>
            <a:lstStyle/>
            <a:p>
              <a:endParaRPr lang="zh-CN" altLang="en-US"/>
            </a:p>
          </p:txBody>
        </p:sp>
        <p:sp>
          <p:nvSpPr>
            <p:cNvPr id="16" name="ïṣlîḍe"/>
            <p:cNvSpPr/>
            <p:nvPr/>
          </p:nvSpPr>
          <p:spPr bwMode="auto">
            <a:xfrm>
              <a:off x="1228852" y="4494231"/>
              <a:ext cx="232008" cy="150206"/>
            </a:xfrm>
            <a:custGeom>
              <a:avLst/>
              <a:gdLst>
                <a:gd name="T0" fmla="*/ 82 w 82"/>
                <a:gd name="T1" fmla="*/ 31 h 53"/>
                <a:gd name="T2" fmla="*/ 67 w 82"/>
                <a:gd name="T3" fmla="*/ 0 h 53"/>
                <a:gd name="T4" fmla="*/ 0 w 82"/>
                <a:gd name="T5" fmla="*/ 28 h 53"/>
                <a:gd name="T6" fmla="*/ 0 w 82"/>
                <a:gd name="T7" fmla="*/ 53 h 53"/>
                <a:gd name="T8" fmla="*/ 11 w 82"/>
                <a:gd name="T9" fmla="*/ 53 h 53"/>
                <a:gd name="T10" fmla="*/ 76 w 82"/>
                <a:gd name="T11" fmla="*/ 35 h 53"/>
                <a:gd name="T12" fmla="*/ 82 w 82"/>
                <a:gd name="T13" fmla="*/ 31 h 53"/>
              </a:gdLst>
              <a:ahLst/>
              <a:cxnLst>
                <a:cxn ang="0">
                  <a:pos x="T0" y="T1"/>
                </a:cxn>
                <a:cxn ang="0">
                  <a:pos x="T2" y="T3"/>
                </a:cxn>
                <a:cxn ang="0">
                  <a:pos x="T4" y="T5"/>
                </a:cxn>
                <a:cxn ang="0">
                  <a:pos x="T6" y="T7"/>
                </a:cxn>
                <a:cxn ang="0">
                  <a:pos x="T8" y="T9"/>
                </a:cxn>
                <a:cxn ang="0">
                  <a:pos x="T10" y="T11"/>
                </a:cxn>
                <a:cxn ang="0">
                  <a:pos x="T12" y="T13"/>
                </a:cxn>
              </a:cxnLst>
              <a:rect l="0" t="0" r="r" b="b"/>
              <a:pathLst>
                <a:path w="82" h="53">
                  <a:moveTo>
                    <a:pt x="82" y="31"/>
                  </a:moveTo>
                  <a:cubicBezTo>
                    <a:pt x="67" y="0"/>
                    <a:pt x="67" y="0"/>
                    <a:pt x="67" y="0"/>
                  </a:cubicBezTo>
                  <a:cubicBezTo>
                    <a:pt x="0" y="28"/>
                    <a:pt x="0" y="28"/>
                    <a:pt x="0" y="28"/>
                  </a:cubicBezTo>
                  <a:cubicBezTo>
                    <a:pt x="0" y="28"/>
                    <a:pt x="1" y="39"/>
                    <a:pt x="0" y="53"/>
                  </a:cubicBezTo>
                  <a:cubicBezTo>
                    <a:pt x="11" y="53"/>
                    <a:pt x="11" y="53"/>
                    <a:pt x="11" y="53"/>
                  </a:cubicBezTo>
                  <a:cubicBezTo>
                    <a:pt x="34" y="53"/>
                    <a:pt x="56" y="47"/>
                    <a:pt x="76" y="35"/>
                  </a:cubicBezTo>
                  <a:lnTo>
                    <a:pt x="82" y="31"/>
                  </a:lnTo>
                  <a:close/>
                </a:path>
              </a:pathLst>
            </a:custGeom>
            <a:solidFill>
              <a:srgbClr val="682A0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3" name="iṧļîdê"/>
            <p:cNvSpPr/>
            <p:nvPr/>
          </p:nvSpPr>
          <p:spPr>
            <a:xfrm>
              <a:off x="987236" y="3741738"/>
              <a:ext cx="479425" cy="865188"/>
            </a:xfrm>
            <a:custGeom>
              <a:avLst/>
              <a:gdLst/>
              <a:ahLst/>
              <a:cxnLst>
                <a:cxn ang="0">
                  <a:pos x="169" y="281"/>
                </a:cxn>
                <a:cxn ang="0">
                  <a:pos x="156" y="289"/>
                </a:cxn>
                <a:cxn ang="0">
                  <a:pos x="92" y="307"/>
                </a:cxn>
                <a:cxn ang="0">
                  <a:pos x="77" y="306"/>
                </a:cxn>
                <a:cxn ang="0">
                  <a:pos x="0" y="25"/>
                </a:cxn>
                <a:cxn ang="0">
                  <a:pos x="92" y="0"/>
                </a:cxn>
                <a:cxn ang="0">
                  <a:pos x="169" y="281"/>
                </a:cxn>
              </a:cxnLst>
              <a:rect l="0" t="0" r="0" b="0"/>
              <a:pathLst>
                <a:path w="169" h="307">
                  <a:moveTo>
                    <a:pt x="169" y="281"/>
                  </a:moveTo>
                  <a:cubicBezTo>
                    <a:pt x="156" y="289"/>
                    <a:pt x="156" y="289"/>
                    <a:pt x="156" y="289"/>
                  </a:cubicBezTo>
                  <a:cubicBezTo>
                    <a:pt x="137" y="301"/>
                    <a:pt x="114" y="307"/>
                    <a:pt x="92" y="307"/>
                  </a:cubicBezTo>
                  <a:cubicBezTo>
                    <a:pt x="77" y="306"/>
                    <a:pt x="77" y="306"/>
                    <a:pt x="77" y="306"/>
                  </a:cubicBezTo>
                  <a:cubicBezTo>
                    <a:pt x="0" y="25"/>
                    <a:pt x="0" y="25"/>
                    <a:pt x="0" y="25"/>
                  </a:cubicBezTo>
                  <a:cubicBezTo>
                    <a:pt x="92" y="0"/>
                    <a:pt x="92" y="0"/>
                    <a:pt x="92" y="0"/>
                  </a:cubicBezTo>
                  <a:lnTo>
                    <a:pt x="169" y="281"/>
                  </a:lnTo>
                  <a:close/>
                </a:path>
              </a:pathLst>
            </a:custGeom>
            <a:solidFill>
              <a:srgbClr val="271B26"/>
            </a:solidFill>
            <a:ln w="9525">
              <a:noFill/>
            </a:ln>
          </p:spPr>
          <p:txBody>
            <a:bodyPr/>
            <a:lstStyle/>
            <a:p>
              <a:endParaRPr lang="zh-CN" altLang="en-US"/>
            </a:p>
          </p:txBody>
        </p:sp>
        <p:sp>
          <p:nvSpPr>
            <p:cNvPr id="154644" name="iṩ1ïḍe"/>
            <p:cNvSpPr/>
            <p:nvPr/>
          </p:nvSpPr>
          <p:spPr>
            <a:xfrm>
              <a:off x="987236" y="3386138"/>
              <a:ext cx="577850" cy="533400"/>
            </a:xfrm>
            <a:custGeom>
              <a:avLst/>
              <a:gdLst/>
              <a:ahLst/>
              <a:cxnLst>
                <a:cxn ang="0">
                  <a:pos x="0" y="151"/>
                </a:cxn>
                <a:cxn ang="0">
                  <a:pos x="77" y="33"/>
                </a:cxn>
                <a:cxn ang="0">
                  <a:pos x="204" y="33"/>
                </a:cxn>
                <a:cxn ang="0">
                  <a:pos x="204" y="93"/>
                </a:cxn>
                <a:cxn ang="0">
                  <a:pos x="109" y="189"/>
                </a:cxn>
                <a:cxn ang="0">
                  <a:pos x="67" y="189"/>
                </a:cxn>
                <a:cxn ang="0">
                  <a:pos x="0" y="151"/>
                </a:cxn>
              </a:cxnLst>
              <a:rect l="0" t="0" r="0" b="0"/>
              <a:pathLst>
                <a:path w="204" h="189">
                  <a:moveTo>
                    <a:pt x="0" y="151"/>
                  </a:moveTo>
                  <a:cubicBezTo>
                    <a:pt x="0" y="151"/>
                    <a:pt x="2" y="66"/>
                    <a:pt x="77" y="33"/>
                  </a:cubicBezTo>
                  <a:cubicBezTo>
                    <a:pt x="152" y="0"/>
                    <a:pt x="204" y="33"/>
                    <a:pt x="204" y="33"/>
                  </a:cubicBezTo>
                  <a:cubicBezTo>
                    <a:pt x="204" y="93"/>
                    <a:pt x="204" y="93"/>
                    <a:pt x="204" y="93"/>
                  </a:cubicBezTo>
                  <a:cubicBezTo>
                    <a:pt x="109" y="189"/>
                    <a:pt x="109" y="189"/>
                    <a:pt x="109" y="189"/>
                  </a:cubicBezTo>
                  <a:cubicBezTo>
                    <a:pt x="67" y="189"/>
                    <a:pt x="67" y="189"/>
                    <a:pt x="67" y="189"/>
                  </a:cubicBezTo>
                  <a:lnTo>
                    <a:pt x="0" y="151"/>
                  </a:lnTo>
                  <a:close/>
                </a:path>
              </a:pathLst>
            </a:custGeom>
            <a:solidFill>
              <a:srgbClr val="271B26"/>
            </a:solidFill>
            <a:ln w="9525">
              <a:noFill/>
            </a:ln>
          </p:spPr>
          <p:txBody>
            <a:bodyPr/>
            <a:lstStyle/>
            <a:p>
              <a:endParaRPr lang="zh-CN" altLang="en-US"/>
            </a:p>
          </p:txBody>
        </p:sp>
        <p:sp>
          <p:nvSpPr>
            <p:cNvPr id="19" name="íṧļiḍe"/>
            <p:cNvSpPr/>
            <p:nvPr/>
          </p:nvSpPr>
          <p:spPr bwMode="auto">
            <a:xfrm>
              <a:off x="1144888" y="3385359"/>
              <a:ext cx="419822" cy="225309"/>
            </a:xfrm>
            <a:custGeom>
              <a:avLst/>
              <a:gdLst>
                <a:gd name="T0" fmla="*/ 21 w 148"/>
                <a:gd name="T1" fmla="*/ 33 h 80"/>
                <a:gd name="T2" fmla="*/ 0 w 148"/>
                <a:gd name="T3" fmla="*/ 45 h 80"/>
                <a:gd name="T4" fmla="*/ 0 w 148"/>
                <a:gd name="T5" fmla="*/ 67 h 80"/>
                <a:gd name="T6" fmla="*/ 13 w 148"/>
                <a:gd name="T7" fmla="*/ 80 h 80"/>
                <a:gd name="T8" fmla="*/ 148 w 148"/>
                <a:gd name="T9" fmla="*/ 80 h 80"/>
                <a:gd name="T10" fmla="*/ 148 w 148"/>
                <a:gd name="T11" fmla="*/ 33 h 80"/>
                <a:gd name="T12" fmla="*/ 21 w 148"/>
                <a:gd name="T13" fmla="*/ 33 h 80"/>
              </a:gdLst>
              <a:ahLst/>
              <a:cxnLst>
                <a:cxn ang="0">
                  <a:pos x="T0" y="T1"/>
                </a:cxn>
                <a:cxn ang="0">
                  <a:pos x="T2" y="T3"/>
                </a:cxn>
                <a:cxn ang="0">
                  <a:pos x="T4" y="T5"/>
                </a:cxn>
                <a:cxn ang="0">
                  <a:pos x="T6" y="T7"/>
                </a:cxn>
                <a:cxn ang="0">
                  <a:pos x="T8" y="T9"/>
                </a:cxn>
                <a:cxn ang="0">
                  <a:pos x="T10" y="T11"/>
                </a:cxn>
                <a:cxn ang="0">
                  <a:pos x="T12" y="T13"/>
                </a:cxn>
              </a:cxnLst>
              <a:rect l="0" t="0" r="r" b="b"/>
              <a:pathLst>
                <a:path w="148" h="80">
                  <a:moveTo>
                    <a:pt x="21" y="33"/>
                  </a:moveTo>
                  <a:cubicBezTo>
                    <a:pt x="13" y="36"/>
                    <a:pt x="6" y="40"/>
                    <a:pt x="0" y="45"/>
                  </a:cubicBezTo>
                  <a:cubicBezTo>
                    <a:pt x="0" y="67"/>
                    <a:pt x="0" y="67"/>
                    <a:pt x="0" y="67"/>
                  </a:cubicBezTo>
                  <a:cubicBezTo>
                    <a:pt x="0" y="74"/>
                    <a:pt x="6" y="80"/>
                    <a:pt x="13" y="80"/>
                  </a:cubicBezTo>
                  <a:cubicBezTo>
                    <a:pt x="148" y="80"/>
                    <a:pt x="148" y="80"/>
                    <a:pt x="148" y="80"/>
                  </a:cubicBezTo>
                  <a:cubicBezTo>
                    <a:pt x="148" y="33"/>
                    <a:pt x="148" y="33"/>
                    <a:pt x="148" y="33"/>
                  </a:cubicBezTo>
                  <a:cubicBezTo>
                    <a:pt x="148" y="33"/>
                    <a:pt x="96" y="0"/>
                    <a:pt x="21" y="33"/>
                  </a:cubicBezTo>
                  <a:close/>
                </a:path>
              </a:pathLst>
            </a:custGeom>
            <a:solidFill>
              <a:srgbClr val="190F19"/>
            </a:solidFill>
            <a:ln>
              <a:noFill/>
            </a:ln>
          </p:spPr>
          <p:txBody>
            <a:bodyPr anchor="ctr">
              <a:normAutofit fontScale="4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6" name="ïşḻíḓé"/>
            <p:cNvSpPr/>
            <p:nvPr/>
          </p:nvSpPr>
          <p:spPr>
            <a:xfrm>
              <a:off x="1614298" y="4494213"/>
              <a:ext cx="393700" cy="519113"/>
            </a:xfrm>
            <a:custGeom>
              <a:avLst/>
              <a:gdLst/>
              <a:ahLst/>
              <a:cxnLst>
                <a:cxn ang="0">
                  <a:pos x="94" y="28"/>
                </a:cxn>
                <a:cxn ang="0">
                  <a:pos x="105" y="87"/>
                </a:cxn>
                <a:cxn ang="0">
                  <a:pos x="120" y="169"/>
                </a:cxn>
                <a:cxn ang="0">
                  <a:pos x="0" y="54"/>
                </a:cxn>
                <a:cxn ang="0">
                  <a:pos x="27" y="0"/>
                </a:cxn>
                <a:cxn ang="0">
                  <a:pos x="94" y="28"/>
                </a:cxn>
              </a:cxnLst>
              <a:rect l="0" t="0" r="0" b="0"/>
              <a:pathLst>
                <a:path w="139" h="184">
                  <a:moveTo>
                    <a:pt x="94" y="28"/>
                  </a:moveTo>
                  <a:cubicBezTo>
                    <a:pt x="94" y="28"/>
                    <a:pt x="89" y="60"/>
                    <a:pt x="105" y="87"/>
                  </a:cubicBezTo>
                  <a:cubicBezTo>
                    <a:pt x="121" y="114"/>
                    <a:pt x="139" y="154"/>
                    <a:pt x="120" y="169"/>
                  </a:cubicBezTo>
                  <a:cubicBezTo>
                    <a:pt x="101" y="184"/>
                    <a:pt x="0" y="54"/>
                    <a:pt x="0" y="54"/>
                  </a:cubicBezTo>
                  <a:cubicBezTo>
                    <a:pt x="27" y="0"/>
                    <a:pt x="27" y="0"/>
                    <a:pt x="27" y="0"/>
                  </a:cubicBezTo>
                  <a:lnTo>
                    <a:pt x="94" y="28"/>
                  </a:lnTo>
                  <a:close/>
                </a:path>
              </a:pathLst>
            </a:custGeom>
            <a:solidFill>
              <a:srgbClr val="913D03"/>
            </a:solidFill>
            <a:ln w="9525">
              <a:noFill/>
            </a:ln>
          </p:spPr>
          <p:txBody>
            <a:bodyPr/>
            <a:lstStyle/>
            <a:p>
              <a:endParaRPr lang="zh-CN" altLang="en-US"/>
            </a:p>
          </p:txBody>
        </p:sp>
        <p:sp>
          <p:nvSpPr>
            <p:cNvPr id="21" name="íṩľïḑé"/>
            <p:cNvSpPr/>
            <p:nvPr/>
          </p:nvSpPr>
          <p:spPr bwMode="auto">
            <a:xfrm>
              <a:off x="1648674" y="4494231"/>
              <a:ext cx="229797" cy="150206"/>
            </a:xfrm>
            <a:custGeom>
              <a:avLst/>
              <a:gdLst>
                <a:gd name="T0" fmla="*/ 0 w 82"/>
                <a:gd name="T1" fmla="*/ 31 h 53"/>
                <a:gd name="T2" fmla="*/ 15 w 82"/>
                <a:gd name="T3" fmla="*/ 0 h 53"/>
                <a:gd name="T4" fmla="*/ 82 w 82"/>
                <a:gd name="T5" fmla="*/ 28 h 53"/>
                <a:gd name="T6" fmla="*/ 82 w 82"/>
                <a:gd name="T7" fmla="*/ 53 h 53"/>
                <a:gd name="T8" fmla="*/ 71 w 82"/>
                <a:gd name="T9" fmla="*/ 53 h 53"/>
                <a:gd name="T10" fmla="*/ 6 w 82"/>
                <a:gd name="T11" fmla="*/ 35 h 53"/>
                <a:gd name="T12" fmla="*/ 0 w 82"/>
                <a:gd name="T13" fmla="*/ 31 h 53"/>
              </a:gdLst>
              <a:ahLst/>
              <a:cxnLst>
                <a:cxn ang="0">
                  <a:pos x="T0" y="T1"/>
                </a:cxn>
                <a:cxn ang="0">
                  <a:pos x="T2" y="T3"/>
                </a:cxn>
                <a:cxn ang="0">
                  <a:pos x="T4" y="T5"/>
                </a:cxn>
                <a:cxn ang="0">
                  <a:pos x="T6" y="T7"/>
                </a:cxn>
                <a:cxn ang="0">
                  <a:pos x="T8" y="T9"/>
                </a:cxn>
                <a:cxn ang="0">
                  <a:pos x="T10" y="T11"/>
                </a:cxn>
                <a:cxn ang="0">
                  <a:pos x="T12" y="T13"/>
                </a:cxn>
              </a:cxnLst>
              <a:rect l="0" t="0" r="r" b="b"/>
              <a:pathLst>
                <a:path w="82" h="53">
                  <a:moveTo>
                    <a:pt x="0" y="31"/>
                  </a:moveTo>
                  <a:cubicBezTo>
                    <a:pt x="15" y="0"/>
                    <a:pt x="15" y="0"/>
                    <a:pt x="15" y="0"/>
                  </a:cubicBezTo>
                  <a:cubicBezTo>
                    <a:pt x="82" y="28"/>
                    <a:pt x="82" y="28"/>
                    <a:pt x="82" y="28"/>
                  </a:cubicBezTo>
                  <a:cubicBezTo>
                    <a:pt x="82" y="28"/>
                    <a:pt x="81" y="39"/>
                    <a:pt x="82" y="53"/>
                  </a:cubicBezTo>
                  <a:cubicBezTo>
                    <a:pt x="71" y="53"/>
                    <a:pt x="71" y="53"/>
                    <a:pt x="71" y="53"/>
                  </a:cubicBezTo>
                  <a:cubicBezTo>
                    <a:pt x="48" y="53"/>
                    <a:pt x="26" y="47"/>
                    <a:pt x="6" y="35"/>
                  </a:cubicBezTo>
                  <a:lnTo>
                    <a:pt x="0" y="31"/>
                  </a:lnTo>
                  <a:close/>
                </a:path>
              </a:pathLst>
            </a:custGeom>
            <a:solidFill>
              <a:srgbClr val="682A0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8" name="iśḷiḓê"/>
            <p:cNvSpPr/>
            <p:nvPr/>
          </p:nvSpPr>
          <p:spPr>
            <a:xfrm>
              <a:off x="1641286" y="3741738"/>
              <a:ext cx="479425" cy="865188"/>
            </a:xfrm>
            <a:custGeom>
              <a:avLst/>
              <a:gdLst/>
              <a:ahLst/>
              <a:cxnLst>
                <a:cxn ang="0">
                  <a:pos x="0" y="281"/>
                </a:cxn>
                <a:cxn ang="0">
                  <a:pos x="13" y="289"/>
                </a:cxn>
                <a:cxn ang="0">
                  <a:pos x="77" y="307"/>
                </a:cxn>
                <a:cxn ang="0">
                  <a:pos x="92" y="306"/>
                </a:cxn>
                <a:cxn ang="0">
                  <a:pos x="169" y="25"/>
                </a:cxn>
                <a:cxn ang="0">
                  <a:pos x="77" y="0"/>
                </a:cxn>
                <a:cxn ang="0">
                  <a:pos x="0" y="281"/>
                </a:cxn>
              </a:cxnLst>
              <a:rect l="0" t="0" r="0" b="0"/>
              <a:pathLst>
                <a:path w="169" h="307">
                  <a:moveTo>
                    <a:pt x="0" y="281"/>
                  </a:moveTo>
                  <a:cubicBezTo>
                    <a:pt x="13" y="289"/>
                    <a:pt x="13" y="289"/>
                    <a:pt x="13" y="289"/>
                  </a:cubicBezTo>
                  <a:cubicBezTo>
                    <a:pt x="32" y="301"/>
                    <a:pt x="55" y="307"/>
                    <a:pt x="77" y="307"/>
                  </a:cubicBezTo>
                  <a:cubicBezTo>
                    <a:pt x="92" y="306"/>
                    <a:pt x="92" y="306"/>
                    <a:pt x="92" y="306"/>
                  </a:cubicBezTo>
                  <a:cubicBezTo>
                    <a:pt x="169" y="25"/>
                    <a:pt x="169" y="25"/>
                    <a:pt x="169" y="25"/>
                  </a:cubicBezTo>
                  <a:cubicBezTo>
                    <a:pt x="77" y="0"/>
                    <a:pt x="77" y="0"/>
                    <a:pt x="77" y="0"/>
                  </a:cubicBezTo>
                  <a:lnTo>
                    <a:pt x="0" y="281"/>
                  </a:lnTo>
                  <a:close/>
                </a:path>
              </a:pathLst>
            </a:custGeom>
            <a:solidFill>
              <a:srgbClr val="271B26"/>
            </a:solidFill>
            <a:ln w="9525">
              <a:noFill/>
            </a:ln>
          </p:spPr>
          <p:txBody>
            <a:bodyPr/>
            <a:lstStyle/>
            <a:p>
              <a:endParaRPr lang="zh-CN" altLang="en-US"/>
            </a:p>
          </p:txBody>
        </p:sp>
        <p:sp>
          <p:nvSpPr>
            <p:cNvPr id="154649" name="í$ḷiḍè"/>
            <p:cNvSpPr/>
            <p:nvPr/>
          </p:nvSpPr>
          <p:spPr>
            <a:xfrm>
              <a:off x="1542861" y="3386138"/>
              <a:ext cx="577850" cy="533400"/>
            </a:xfrm>
            <a:custGeom>
              <a:avLst/>
              <a:gdLst/>
              <a:ahLst/>
              <a:cxnLst>
                <a:cxn ang="0">
                  <a:pos x="204" y="151"/>
                </a:cxn>
                <a:cxn ang="0">
                  <a:pos x="127" y="33"/>
                </a:cxn>
                <a:cxn ang="0">
                  <a:pos x="0" y="33"/>
                </a:cxn>
                <a:cxn ang="0">
                  <a:pos x="0" y="93"/>
                </a:cxn>
                <a:cxn ang="0">
                  <a:pos x="95" y="189"/>
                </a:cxn>
                <a:cxn ang="0">
                  <a:pos x="137" y="189"/>
                </a:cxn>
                <a:cxn ang="0">
                  <a:pos x="204" y="151"/>
                </a:cxn>
              </a:cxnLst>
              <a:rect l="0" t="0" r="0" b="0"/>
              <a:pathLst>
                <a:path w="204" h="189">
                  <a:moveTo>
                    <a:pt x="204" y="151"/>
                  </a:moveTo>
                  <a:cubicBezTo>
                    <a:pt x="204" y="151"/>
                    <a:pt x="202" y="66"/>
                    <a:pt x="127" y="33"/>
                  </a:cubicBezTo>
                  <a:cubicBezTo>
                    <a:pt x="52" y="0"/>
                    <a:pt x="0" y="33"/>
                    <a:pt x="0" y="33"/>
                  </a:cubicBezTo>
                  <a:cubicBezTo>
                    <a:pt x="0" y="93"/>
                    <a:pt x="0" y="93"/>
                    <a:pt x="0" y="93"/>
                  </a:cubicBezTo>
                  <a:cubicBezTo>
                    <a:pt x="95" y="189"/>
                    <a:pt x="95" y="189"/>
                    <a:pt x="95" y="189"/>
                  </a:cubicBezTo>
                  <a:cubicBezTo>
                    <a:pt x="137" y="189"/>
                    <a:pt x="137" y="189"/>
                    <a:pt x="137" y="189"/>
                  </a:cubicBezTo>
                  <a:lnTo>
                    <a:pt x="204" y="151"/>
                  </a:lnTo>
                  <a:close/>
                </a:path>
              </a:pathLst>
            </a:custGeom>
            <a:solidFill>
              <a:srgbClr val="271B26"/>
            </a:solidFill>
            <a:ln w="9525">
              <a:noFill/>
            </a:ln>
          </p:spPr>
          <p:txBody>
            <a:bodyPr/>
            <a:lstStyle/>
            <a:p>
              <a:endParaRPr lang="zh-CN" altLang="en-US"/>
            </a:p>
          </p:txBody>
        </p:sp>
        <p:sp>
          <p:nvSpPr>
            <p:cNvPr id="24" name="îṡļïḋê"/>
            <p:cNvSpPr/>
            <p:nvPr/>
          </p:nvSpPr>
          <p:spPr bwMode="auto">
            <a:xfrm>
              <a:off x="1542614" y="3385359"/>
              <a:ext cx="419822" cy="225309"/>
            </a:xfrm>
            <a:custGeom>
              <a:avLst/>
              <a:gdLst>
                <a:gd name="T0" fmla="*/ 127 w 148"/>
                <a:gd name="T1" fmla="*/ 33 h 80"/>
                <a:gd name="T2" fmla="*/ 148 w 148"/>
                <a:gd name="T3" fmla="*/ 45 h 80"/>
                <a:gd name="T4" fmla="*/ 148 w 148"/>
                <a:gd name="T5" fmla="*/ 67 h 80"/>
                <a:gd name="T6" fmla="*/ 135 w 148"/>
                <a:gd name="T7" fmla="*/ 80 h 80"/>
                <a:gd name="T8" fmla="*/ 0 w 148"/>
                <a:gd name="T9" fmla="*/ 80 h 80"/>
                <a:gd name="T10" fmla="*/ 0 w 148"/>
                <a:gd name="T11" fmla="*/ 33 h 80"/>
                <a:gd name="T12" fmla="*/ 127 w 148"/>
                <a:gd name="T13" fmla="*/ 33 h 80"/>
              </a:gdLst>
              <a:ahLst/>
              <a:cxnLst>
                <a:cxn ang="0">
                  <a:pos x="T0" y="T1"/>
                </a:cxn>
                <a:cxn ang="0">
                  <a:pos x="T2" y="T3"/>
                </a:cxn>
                <a:cxn ang="0">
                  <a:pos x="T4" y="T5"/>
                </a:cxn>
                <a:cxn ang="0">
                  <a:pos x="T6" y="T7"/>
                </a:cxn>
                <a:cxn ang="0">
                  <a:pos x="T8" y="T9"/>
                </a:cxn>
                <a:cxn ang="0">
                  <a:pos x="T10" y="T11"/>
                </a:cxn>
                <a:cxn ang="0">
                  <a:pos x="T12" y="T13"/>
                </a:cxn>
              </a:cxnLst>
              <a:rect l="0" t="0" r="r" b="b"/>
              <a:pathLst>
                <a:path w="148" h="80">
                  <a:moveTo>
                    <a:pt x="127" y="33"/>
                  </a:moveTo>
                  <a:cubicBezTo>
                    <a:pt x="135" y="36"/>
                    <a:pt x="142" y="40"/>
                    <a:pt x="148" y="45"/>
                  </a:cubicBezTo>
                  <a:cubicBezTo>
                    <a:pt x="148" y="67"/>
                    <a:pt x="148" y="67"/>
                    <a:pt x="148" y="67"/>
                  </a:cubicBezTo>
                  <a:cubicBezTo>
                    <a:pt x="148" y="74"/>
                    <a:pt x="142" y="80"/>
                    <a:pt x="135" y="80"/>
                  </a:cubicBezTo>
                  <a:cubicBezTo>
                    <a:pt x="0" y="80"/>
                    <a:pt x="0" y="80"/>
                    <a:pt x="0" y="80"/>
                  </a:cubicBezTo>
                  <a:cubicBezTo>
                    <a:pt x="0" y="33"/>
                    <a:pt x="0" y="33"/>
                    <a:pt x="0" y="33"/>
                  </a:cubicBezTo>
                  <a:cubicBezTo>
                    <a:pt x="0" y="33"/>
                    <a:pt x="52" y="0"/>
                    <a:pt x="127" y="33"/>
                  </a:cubicBezTo>
                  <a:close/>
                </a:path>
              </a:pathLst>
            </a:custGeom>
            <a:solidFill>
              <a:srgbClr val="190F19"/>
            </a:solidFill>
            <a:ln>
              <a:noFill/>
            </a:ln>
          </p:spPr>
          <p:txBody>
            <a:bodyPr anchor="ctr">
              <a:normAutofit fontScale="4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ïṧliḓè"/>
            <p:cNvSpPr/>
            <p:nvPr/>
          </p:nvSpPr>
          <p:spPr bwMode="auto">
            <a:xfrm>
              <a:off x="1896148" y="2985547"/>
              <a:ext cx="4419" cy="4418"/>
            </a:xfrm>
            <a:prstGeom prst="rect">
              <a:avLst/>
            </a:prstGeom>
            <a:solidFill>
              <a:srgbClr val="B2B2B2"/>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52" name="iṥḻïḍé"/>
            <p:cNvSpPr/>
            <p:nvPr/>
          </p:nvSpPr>
          <p:spPr>
            <a:xfrm>
              <a:off x="1188848" y="2289176"/>
              <a:ext cx="747713" cy="1311275"/>
            </a:xfrm>
            <a:custGeom>
              <a:avLst/>
              <a:gdLst/>
              <a:ahLst/>
              <a:cxnLst>
                <a:cxn ang="0">
                  <a:pos x="263" y="71"/>
                </a:cxn>
                <a:cxn ang="0">
                  <a:pos x="262" y="53"/>
                </a:cxn>
                <a:cxn ang="0">
                  <a:pos x="210" y="23"/>
                </a:cxn>
                <a:cxn ang="0">
                  <a:pos x="150" y="3"/>
                </a:cxn>
                <a:cxn ang="0">
                  <a:pos x="110" y="0"/>
                </a:cxn>
                <a:cxn ang="0">
                  <a:pos x="101" y="5"/>
                </a:cxn>
                <a:cxn ang="0">
                  <a:pos x="58" y="18"/>
                </a:cxn>
                <a:cxn ang="0">
                  <a:pos x="19" y="29"/>
                </a:cxn>
                <a:cxn ang="0">
                  <a:pos x="0" y="59"/>
                </a:cxn>
                <a:cxn ang="0">
                  <a:pos x="16" y="141"/>
                </a:cxn>
                <a:cxn ang="0">
                  <a:pos x="21" y="229"/>
                </a:cxn>
                <a:cxn ang="0">
                  <a:pos x="19" y="371"/>
                </a:cxn>
                <a:cxn ang="0">
                  <a:pos x="244" y="374"/>
                </a:cxn>
                <a:cxn ang="0">
                  <a:pos x="242" y="232"/>
                </a:cxn>
                <a:cxn ang="0">
                  <a:pos x="245" y="192"/>
                </a:cxn>
                <a:cxn ang="0">
                  <a:pos x="247" y="149"/>
                </a:cxn>
                <a:cxn ang="0">
                  <a:pos x="260" y="83"/>
                </a:cxn>
                <a:cxn ang="0">
                  <a:pos x="263" y="71"/>
                </a:cxn>
              </a:cxnLst>
              <a:rect l="0" t="0" r="0" b="0"/>
              <a:pathLst>
                <a:path w="264" h="465">
                  <a:moveTo>
                    <a:pt x="263" y="71"/>
                  </a:moveTo>
                  <a:cubicBezTo>
                    <a:pt x="264" y="65"/>
                    <a:pt x="264" y="59"/>
                    <a:pt x="262" y="53"/>
                  </a:cubicBezTo>
                  <a:cubicBezTo>
                    <a:pt x="257" y="31"/>
                    <a:pt x="228" y="28"/>
                    <a:pt x="210" y="23"/>
                  </a:cubicBezTo>
                  <a:cubicBezTo>
                    <a:pt x="194" y="18"/>
                    <a:pt x="151" y="3"/>
                    <a:pt x="150" y="3"/>
                  </a:cubicBezTo>
                  <a:cubicBezTo>
                    <a:pt x="110" y="0"/>
                    <a:pt x="110" y="0"/>
                    <a:pt x="110" y="0"/>
                  </a:cubicBezTo>
                  <a:cubicBezTo>
                    <a:pt x="109" y="0"/>
                    <a:pt x="106" y="2"/>
                    <a:pt x="101" y="5"/>
                  </a:cubicBezTo>
                  <a:cubicBezTo>
                    <a:pt x="86" y="10"/>
                    <a:pt x="72" y="14"/>
                    <a:pt x="58" y="18"/>
                  </a:cubicBezTo>
                  <a:cubicBezTo>
                    <a:pt x="45" y="22"/>
                    <a:pt x="31" y="23"/>
                    <a:pt x="19" y="29"/>
                  </a:cubicBezTo>
                  <a:cubicBezTo>
                    <a:pt x="5" y="36"/>
                    <a:pt x="0" y="44"/>
                    <a:pt x="0" y="59"/>
                  </a:cubicBezTo>
                  <a:cubicBezTo>
                    <a:pt x="1" y="87"/>
                    <a:pt x="16" y="113"/>
                    <a:pt x="16" y="141"/>
                  </a:cubicBezTo>
                  <a:cubicBezTo>
                    <a:pt x="16" y="170"/>
                    <a:pt x="17" y="200"/>
                    <a:pt x="21" y="229"/>
                  </a:cubicBezTo>
                  <a:cubicBezTo>
                    <a:pt x="19" y="371"/>
                    <a:pt x="19" y="371"/>
                    <a:pt x="19" y="371"/>
                  </a:cubicBezTo>
                  <a:cubicBezTo>
                    <a:pt x="19" y="371"/>
                    <a:pt x="119" y="465"/>
                    <a:pt x="244" y="374"/>
                  </a:cubicBezTo>
                  <a:cubicBezTo>
                    <a:pt x="242" y="232"/>
                    <a:pt x="242" y="232"/>
                    <a:pt x="242" y="232"/>
                  </a:cubicBezTo>
                  <a:cubicBezTo>
                    <a:pt x="242" y="219"/>
                    <a:pt x="245" y="205"/>
                    <a:pt x="245" y="192"/>
                  </a:cubicBezTo>
                  <a:cubicBezTo>
                    <a:pt x="246" y="178"/>
                    <a:pt x="246" y="163"/>
                    <a:pt x="247" y="149"/>
                  </a:cubicBezTo>
                  <a:cubicBezTo>
                    <a:pt x="249" y="126"/>
                    <a:pt x="253" y="105"/>
                    <a:pt x="260" y="83"/>
                  </a:cubicBezTo>
                  <a:cubicBezTo>
                    <a:pt x="261" y="79"/>
                    <a:pt x="262" y="75"/>
                    <a:pt x="263" y="71"/>
                  </a:cubicBezTo>
                  <a:close/>
                </a:path>
              </a:pathLst>
            </a:custGeom>
            <a:solidFill>
              <a:srgbClr val="B4CAEF"/>
            </a:solidFill>
            <a:ln w="9525">
              <a:noFill/>
            </a:ln>
          </p:spPr>
          <p:txBody>
            <a:bodyPr/>
            <a:lstStyle/>
            <a:p>
              <a:endParaRPr lang="zh-CN" altLang="en-US"/>
            </a:p>
          </p:txBody>
        </p:sp>
        <p:sp>
          <p:nvSpPr>
            <p:cNvPr id="154653" name="ísḻíďe"/>
            <p:cNvSpPr/>
            <p:nvPr/>
          </p:nvSpPr>
          <p:spPr>
            <a:xfrm>
              <a:off x="1431736" y="2476501"/>
              <a:ext cx="230188" cy="676275"/>
            </a:xfrm>
            <a:custGeom>
              <a:avLst/>
              <a:gdLst/>
              <a:ahLst/>
              <a:cxnLst>
                <a:cxn ang="0">
                  <a:pos x="54" y="0"/>
                </a:cxn>
                <a:cxn ang="0">
                  <a:pos x="0" y="333"/>
                </a:cxn>
                <a:cxn ang="0">
                  <a:pos x="79" y="426"/>
                </a:cxn>
                <a:cxn ang="0">
                  <a:pos x="145" y="333"/>
                </a:cxn>
                <a:cxn ang="0">
                  <a:pos x="99" y="0"/>
                </a:cxn>
                <a:cxn ang="0">
                  <a:pos x="54" y="0"/>
                </a:cxn>
              </a:cxnLst>
              <a:rect l="0" t="0" r="0" b="0"/>
              <a:pathLst>
                <a:path w="145" h="426">
                  <a:moveTo>
                    <a:pt x="54" y="0"/>
                  </a:moveTo>
                  <a:lnTo>
                    <a:pt x="0" y="333"/>
                  </a:lnTo>
                  <a:lnTo>
                    <a:pt x="79" y="426"/>
                  </a:lnTo>
                  <a:lnTo>
                    <a:pt x="145" y="333"/>
                  </a:lnTo>
                  <a:lnTo>
                    <a:pt x="99" y="0"/>
                  </a:lnTo>
                  <a:lnTo>
                    <a:pt x="54" y="0"/>
                  </a:lnTo>
                  <a:close/>
                </a:path>
              </a:pathLst>
            </a:custGeom>
            <a:solidFill>
              <a:srgbClr val="F05B4E"/>
            </a:solidFill>
            <a:ln w="9525">
              <a:noFill/>
            </a:ln>
          </p:spPr>
          <p:txBody>
            <a:bodyPr/>
            <a:lstStyle/>
            <a:p>
              <a:endParaRPr lang="zh-CN" altLang="en-US"/>
            </a:p>
          </p:txBody>
        </p:sp>
        <p:sp>
          <p:nvSpPr>
            <p:cNvPr id="28" name="i$1ïḓe"/>
            <p:cNvSpPr/>
            <p:nvPr/>
          </p:nvSpPr>
          <p:spPr bwMode="auto">
            <a:xfrm>
              <a:off x="1502841" y="2409020"/>
              <a:ext cx="99432" cy="83939"/>
            </a:xfrm>
            <a:custGeom>
              <a:avLst/>
              <a:gdLst>
                <a:gd name="T0" fmla="*/ 0 w 62"/>
                <a:gd name="T1" fmla="*/ 0 h 53"/>
                <a:gd name="T2" fmla="*/ 62 w 62"/>
                <a:gd name="T3" fmla="*/ 0 h 53"/>
                <a:gd name="T4" fmla="*/ 54 w 62"/>
                <a:gd name="T5" fmla="*/ 53 h 53"/>
                <a:gd name="T6" fmla="*/ 9 w 62"/>
                <a:gd name="T7" fmla="*/ 53 h 53"/>
                <a:gd name="T8" fmla="*/ 0 w 62"/>
                <a:gd name="T9" fmla="*/ 0 h 53"/>
              </a:gdLst>
              <a:ahLst/>
              <a:cxnLst>
                <a:cxn ang="0">
                  <a:pos x="T0" y="T1"/>
                </a:cxn>
                <a:cxn ang="0">
                  <a:pos x="T2" y="T3"/>
                </a:cxn>
                <a:cxn ang="0">
                  <a:pos x="T4" y="T5"/>
                </a:cxn>
                <a:cxn ang="0">
                  <a:pos x="T6" y="T7"/>
                </a:cxn>
                <a:cxn ang="0">
                  <a:pos x="T8" y="T9"/>
                </a:cxn>
              </a:cxnLst>
              <a:rect l="0" t="0" r="r" b="b"/>
              <a:pathLst>
                <a:path w="62" h="53">
                  <a:moveTo>
                    <a:pt x="0" y="0"/>
                  </a:moveTo>
                  <a:lnTo>
                    <a:pt x="62" y="0"/>
                  </a:lnTo>
                  <a:lnTo>
                    <a:pt x="54" y="53"/>
                  </a:lnTo>
                  <a:lnTo>
                    <a:pt x="9" y="53"/>
                  </a:lnTo>
                  <a:lnTo>
                    <a:pt x="0" y="0"/>
                  </a:lnTo>
                  <a:close/>
                </a:path>
              </a:pathLst>
            </a:custGeom>
            <a:solidFill>
              <a:srgbClr val="F05B4E"/>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íṥļíḓè"/>
            <p:cNvSpPr/>
            <p:nvPr/>
          </p:nvSpPr>
          <p:spPr bwMode="auto">
            <a:xfrm>
              <a:off x="1235481" y="2687343"/>
              <a:ext cx="95012" cy="432946"/>
            </a:xfrm>
            <a:custGeom>
              <a:avLst/>
              <a:gdLst>
                <a:gd name="T0" fmla="*/ 4 w 33"/>
                <a:gd name="T1" fmla="*/ 88 h 154"/>
                <a:gd name="T2" fmla="*/ 3 w 33"/>
                <a:gd name="T3" fmla="*/ 154 h 154"/>
                <a:gd name="T4" fmla="*/ 19 w 33"/>
                <a:gd name="T5" fmla="*/ 0 h 154"/>
                <a:gd name="T6" fmla="*/ 0 w 33"/>
                <a:gd name="T7" fmla="*/ 46 h 154"/>
                <a:gd name="T8" fmla="*/ 4 w 33"/>
                <a:gd name="T9" fmla="*/ 88 h 154"/>
              </a:gdLst>
              <a:ahLst/>
              <a:cxnLst>
                <a:cxn ang="0">
                  <a:pos x="T0" y="T1"/>
                </a:cxn>
                <a:cxn ang="0">
                  <a:pos x="T2" y="T3"/>
                </a:cxn>
                <a:cxn ang="0">
                  <a:pos x="T4" y="T5"/>
                </a:cxn>
                <a:cxn ang="0">
                  <a:pos x="T6" y="T7"/>
                </a:cxn>
                <a:cxn ang="0">
                  <a:pos x="T8" y="T9"/>
                </a:cxn>
              </a:cxnLst>
              <a:rect l="0" t="0" r="r" b="b"/>
              <a:pathLst>
                <a:path w="33" h="154">
                  <a:moveTo>
                    <a:pt x="4" y="88"/>
                  </a:moveTo>
                  <a:cubicBezTo>
                    <a:pt x="3" y="154"/>
                    <a:pt x="3" y="154"/>
                    <a:pt x="3" y="154"/>
                  </a:cubicBezTo>
                  <a:cubicBezTo>
                    <a:pt x="33" y="133"/>
                    <a:pt x="19" y="0"/>
                    <a:pt x="19" y="0"/>
                  </a:cubicBezTo>
                  <a:cubicBezTo>
                    <a:pt x="0" y="46"/>
                    <a:pt x="0" y="46"/>
                    <a:pt x="0" y="46"/>
                  </a:cubicBezTo>
                  <a:cubicBezTo>
                    <a:pt x="0" y="60"/>
                    <a:pt x="2" y="74"/>
                    <a:pt x="4" y="88"/>
                  </a:cubicBezTo>
                  <a:close/>
                </a:path>
              </a:pathLst>
            </a:custGeom>
            <a:solidFill>
              <a:srgbClr val="85A1C9"/>
            </a:solidFill>
            <a:ln>
              <a:noFill/>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iṣlíďé"/>
            <p:cNvSpPr/>
            <p:nvPr/>
          </p:nvSpPr>
          <p:spPr bwMode="auto">
            <a:xfrm>
              <a:off x="1787879" y="2687343"/>
              <a:ext cx="97222" cy="432946"/>
            </a:xfrm>
            <a:custGeom>
              <a:avLst/>
              <a:gdLst>
                <a:gd name="T0" fmla="*/ 30 w 34"/>
                <a:gd name="T1" fmla="*/ 88 h 154"/>
                <a:gd name="T2" fmla="*/ 31 w 34"/>
                <a:gd name="T3" fmla="*/ 154 h 154"/>
                <a:gd name="T4" fmla="*/ 15 w 34"/>
                <a:gd name="T5" fmla="*/ 0 h 154"/>
                <a:gd name="T6" fmla="*/ 34 w 34"/>
                <a:gd name="T7" fmla="*/ 46 h 154"/>
                <a:gd name="T8" fmla="*/ 30 w 34"/>
                <a:gd name="T9" fmla="*/ 88 h 154"/>
              </a:gdLst>
              <a:ahLst/>
              <a:cxnLst>
                <a:cxn ang="0">
                  <a:pos x="T0" y="T1"/>
                </a:cxn>
                <a:cxn ang="0">
                  <a:pos x="T2" y="T3"/>
                </a:cxn>
                <a:cxn ang="0">
                  <a:pos x="T4" y="T5"/>
                </a:cxn>
                <a:cxn ang="0">
                  <a:pos x="T6" y="T7"/>
                </a:cxn>
                <a:cxn ang="0">
                  <a:pos x="T8" y="T9"/>
                </a:cxn>
              </a:cxnLst>
              <a:rect l="0" t="0" r="r" b="b"/>
              <a:pathLst>
                <a:path w="34" h="154">
                  <a:moveTo>
                    <a:pt x="30" y="88"/>
                  </a:moveTo>
                  <a:cubicBezTo>
                    <a:pt x="31" y="154"/>
                    <a:pt x="31" y="154"/>
                    <a:pt x="31" y="154"/>
                  </a:cubicBezTo>
                  <a:cubicBezTo>
                    <a:pt x="0" y="133"/>
                    <a:pt x="15" y="0"/>
                    <a:pt x="15" y="0"/>
                  </a:cubicBezTo>
                  <a:cubicBezTo>
                    <a:pt x="34" y="46"/>
                    <a:pt x="34" y="46"/>
                    <a:pt x="34" y="46"/>
                  </a:cubicBezTo>
                  <a:cubicBezTo>
                    <a:pt x="33" y="60"/>
                    <a:pt x="32" y="74"/>
                    <a:pt x="30" y="88"/>
                  </a:cubicBezTo>
                  <a:close/>
                </a:path>
              </a:pathLst>
            </a:custGeom>
            <a:solidFill>
              <a:srgbClr val="85A1C9"/>
            </a:solidFill>
            <a:ln>
              <a:noFill/>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íşļíďe"/>
            <p:cNvSpPr/>
            <p:nvPr/>
          </p:nvSpPr>
          <p:spPr bwMode="auto">
            <a:xfrm>
              <a:off x="1785669" y="1878882"/>
              <a:ext cx="165720" cy="231936"/>
            </a:xfrm>
            <a:custGeom>
              <a:avLst/>
              <a:gdLst>
                <a:gd name="T0" fmla="*/ 3 w 58"/>
                <a:gd name="T1" fmla="*/ 25 h 82"/>
                <a:gd name="T2" fmla="*/ 40 w 58"/>
                <a:gd name="T3" fmla="*/ 15 h 82"/>
                <a:gd name="T4" fmla="*/ 0 w 58"/>
                <a:gd name="T5" fmla="*/ 71 h 82"/>
                <a:gd name="T6" fmla="*/ 3 w 58"/>
                <a:gd name="T7" fmla="*/ 25 h 82"/>
              </a:gdLst>
              <a:ahLst/>
              <a:cxnLst>
                <a:cxn ang="0">
                  <a:pos x="T0" y="T1"/>
                </a:cxn>
                <a:cxn ang="0">
                  <a:pos x="T2" y="T3"/>
                </a:cxn>
                <a:cxn ang="0">
                  <a:pos x="T4" y="T5"/>
                </a:cxn>
                <a:cxn ang="0">
                  <a:pos x="T6" y="T7"/>
                </a:cxn>
              </a:cxnLst>
              <a:rect l="0" t="0" r="r" b="b"/>
              <a:pathLst>
                <a:path w="58" h="82">
                  <a:moveTo>
                    <a:pt x="3" y="25"/>
                  </a:moveTo>
                  <a:cubicBezTo>
                    <a:pt x="3" y="25"/>
                    <a:pt x="22" y="0"/>
                    <a:pt x="40" y="15"/>
                  </a:cubicBezTo>
                  <a:cubicBezTo>
                    <a:pt x="58" y="31"/>
                    <a:pt x="34" y="82"/>
                    <a:pt x="0" y="71"/>
                  </a:cubicBezTo>
                  <a:lnTo>
                    <a:pt x="3" y="25"/>
                  </a:lnTo>
                  <a:close/>
                </a:path>
              </a:pathLst>
            </a:custGeom>
            <a:solidFill>
              <a:srgbClr val="F8D0B7"/>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ïṩḻiḓè"/>
            <p:cNvSpPr/>
            <p:nvPr/>
          </p:nvSpPr>
          <p:spPr bwMode="auto">
            <a:xfrm>
              <a:off x="1785669" y="1934105"/>
              <a:ext cx="128156" cy="141370"/>
            </a:xfrm>
            <a:custGeom>
              <a:avLst/>
              <a:gdLst>
                <a:gd name="T0" fmla="*/ 2 w 45"/>
                <a:gd name="T1" fmla="*/ 22 h 50"/>
                <a:gd name="T2" fmla="*/ 0 w 45"/>
                <a:gd name="T3" fmla="*/ 46 h 50"/>
                <a:gd name="T4" fmla="*/ 32 w 45"/>
                <a:gd name="T5" fmla="*/ 4 h 50"/>
                <a:gd name="T6" fmla="*/ 2 w 45"/>
                <a:gd name="T7" fmla="*/ 22 h 50"/>
              </a:gdLst>
              <a:ahLst/>
              <a:cxnLst>
                <a:cxn ang="0">
                  <a:pos x="T0" y="T1"/>
                </a:cxn>
                <a:cxn ang="0">
                  <a:pos x="T2" y="T3"/>
                </a:cxn>
                <a:cxn ang="0">
                  <a:pos x="T4" y="T5"/>
                </a:cxn>
                <a:cxn ang="0">
                  <a:pos x="T6" y="T7"/>
                </a:cxn>
              </a:cxnLst>
              <a:rect l="0" t="0" r="r" b="b"/>
              <a:pathLst>
                <a:path w="45" h="50">
                  <a:moveTo>
                    <a:pt x="2" y="22"/>
                  </a:moveTo>
                  <a:cubicBezTo>
                    <a:pt x="0" y="46"/>
                    <a:pt x="0" y="46"/>
                    <a:pt x="0" y="46"/>
                  </a:cubicBezTo>
                  <a:cubicBezTo>
                    <a:pt x="29" y="50"/>
                    <a:pt x="45" y="9"/>
                    <a:pt x="32" y="4"/>
                  </a:cubicBezTo>
                  <a:cubicBezTo>
                    <a:pt x="21" y="0"/>
                    <a:pt x="7" y="14"/>
                    <a:pt x="2" y="22"/>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ísľíḑê"/>
            <p:cNvSpPr/>
            <p:nvPr/>
          </p:nvSpPr>
          <p:spPr bwMode="auto">
            <a:xfrm>
              <a:off x="1792298" y="1936314"/>
              <a:ext cx="97222" cy="61849"/>
            </a:xfrm>
            <a:custGeom>
              <a:avLst/>
              <a:gdLst>
                <a:gd name="T0" fmla="*/ 35 w 35"/>
                <a:gd name="T1" fmla="*/ 11 h 21"/>
                <a:gd name="T2" fmla="*/ 34 w 35"/>
                <a:gd name="T3" fmla="*/ 11 h 21"/>
                <a:gd name="T4" fmla="*/ 34 w 35"/>
                <a:gd name="T5" fmla="*/ 9 h 21"/>
                <a:gd name="T6" fmla="*/ 31 w 35"/>
                <a:gd name="T7" fmla="*/ 5 h 21"/>
                <a:gd name="T8" fmla="*/ 30 w 35"/>
                <a:gd name="T9" fmla="*/ 4 h 21"/>
                <a:gd name="T10" fmla="*/ 29 w 35"/>
                <a:gd name="T11" fmla="*/ 4 h 21"/>
                <a:gd name="T12" fmla="*/ 29 w 35"/>
                <a:gd name="T13" fmla="*/ 4 h 21"/>
                <a:gd name="T14" fmla="*/ 29 w 35"/>
                <a:gd name="T15" fmla="*/ 4 h 21"/>
                <a:gd name="T16" fmla="*/ 29 w 35"/>
                <a:gd name="T17" fmla="*/ 4 h 21"/>
                <a:gd name="T18" fmla="*/ 29 w 35"/>
                <a:gd name="T19" fmla="*/ 4 h 21"/>
                <a:gd name="T20" fmla="*/ 29 w 35"/>
                <a:gd name="T21" fmla="*/ 4 h 21"/>
                <a:gd name="T22" fmla="*/ 29 w 35"/>
                <a:gd name="T23" fmla="*/ 4 h 21"/>
                <a:gd name="T24" fmla="*/ 28 w 35"/>
                <a:gd name="T25" fmla="*/ 4 h 21"/>
                <a:gd name="T26" fmla="*/ 28 w 35"/>
                <a:gd name="T27" fmla="*/ 4 h 21"/>
                <a:gd name="T28" fmla="*/ 27 w 35"/>
                <a:gd name="T29" fmla="*/ 4 h 21"/>
                <a:gd name="T30" fmla="*/ 26 w 35"/>
                <a:gd name="T31" fmla="*/ 4 h 21"/>
                <a:gd name="T32" fmla="*/ 25 w 35"/>
                <a:gd name="T33" fmla="*/ 4 h 21"/>
                <a:gd name="T34" fmla="*/ 18 w 35"/>
                <a:gd name="T35" fmla="*/ 6 h 21"/>
                <a:gd name="T36" fmla="*/ 14 w 35"/>
                <a:gd name="T37" fmla="*/ 9 h 21"/>
                <a:gd name="T38" fmla="*/ 11 w 35"/>
                <a:gd name="T39" fmla="*/ 11 h 21"/>
                <a:gd name="T40" fmla="*/ 5 w 35"/>
                <a:gd name="T41" fmla="*/ 16 h 21"/>
                <a:gd name="T42" fmla="*/ 0 w 35"/>
                <a:gd name="T43" fmla="*/ 21 h 21"/>
                <a:gd name="T44" fmla="*/ 1 w 35"/>
                <a:gd name="T45" fmla="*/ 19 h 21"/>
                <a:gd name="T46" fmla="*/ 4 w 35"/>
                <a:gd name="T47" fmla="*/ 14 h 21"/>
                <a:gd name="T48" fmla="*/ 6 w 35"/>
                <a:gd name="T49" fmla="*/ 12 h 21"/>
                <a:gd name="T50" fmla="*/ 9 w 35"/>
                <a:gd name="T51" fmla="*/ 9 h 21"/>
                <a:gd name="T52" fmla="*/ 16 w 35"/>
                <a:gd name="T53" fmla="*/ 3 h 21"/>
                <a:gd name="T54" fmla="*/ 20 w 35"/>
                <a:gd name="T55" fmla="*/ 1 h 21"/>
                <a:gd name="T56" fmla="*/ 25 w 35"/>
                <a:gd name="T57" fmla="*/ 0 h 21"/>
                <a:gd name="T58" fmla="*/ 26 w 35"/>
                <a:gd name="T59" fmla="*/ 0 h 21"/>
                <a:gd name="T60" fmla="*/ 27 w 35"/>
                <a:gd name="T61" fmla="*/ 1 h 21"/>
                <a:gd name="T62" fmla="*/ 28 w 35"/>
                <a:gd name="T63" fmla="*/ 1 h 21"/>
                <a:gd name="T64" fmla="*/ 29 w 35"/>
                <a:gd name="T65" fmla="*/ 1 h 21"/>
                <a:gd name="T66" fmla="*/ 30 w 35"/>
                <a:gd name="T67" fmla="*/ 1 h 21"/>
                <a:gd name="T68" fmla="*/ 30 w 35"/>
                <a:gd name="T69" fmla="*/ 2 h 21"/>
                <a:gd name="T70" fmla="*/ 30 w 35"/>
                <a:gd name="T71" fmla="*/ 2 h 21"/>
                <a:gd name="T72" fmla="*/ 31 w 35"/>
                <a:gd name="T73" fmla="*/ 2 h 21"/>
                <a:gd name="T74" fmla="*/ 33 w 35"/>
                <a:gd name="T75" fmla="*/ 4 h 21"/>
                <a:gd name="T76" fmla="*/ 34 w 35"/>
                <a:gd name="T77" fmla="*/ 7 h 21"/>
                <a:gd name="T78" fmla="*/ 35 w 35"/>
                <a:gd name="T79" fmla="*/ 9 h 21"/>
                <a:gd name="T80" fmla="*/ 35 w 35"/>
                <a:gd name="T8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
                  <a:moveTo>
                    <a:pt x="35" y="11"/>
                  </a:moveTo>
                  <a:cubicBezTo>
                    <a:pt x="34" y="11"/>
                    <a:pt x="34" y="11"/>
                    <a:pt x="34" y="11"/>
                  </a:cubicBezTo>
                  <a:cubicBezTo>
                    <a:pt x="34" y="10"/>
                    <a:pt x="34" y="10"/>
                    <a:pt x="34" y="9"/>
                  </a:cubicBezTo>
                  <a:cubicBezTo>
                    <a:pt x="33" y="8"/>
                    <a:pt x="33" y="6"/>
                    <a:pt x="31" y="5"/>
                  </a:cubicBezTo>
                  <a:cubicBezTo>
                    <a:pt x="31" y="5"/>
                    <a:pt x="30" y="5"/>
                    <a:pt x="30"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6" y="4"/>
                    <a:pt x="26" y="4"/>
                    <a:pt x="26" y="4"/>
                  </a:cubicBezTo>
                  <a:cubicBezTo>
                    <a:pt x="25" y="4"/>
                    <a:pt x="25" y="4"/>
                    <a:pt x="25" y="4"/>
                  </a:cubicBezTo>
                  <a:cubicBezTo>
                    <a:pt x="23" y="4"/>
                    <a:pt x="20" y="5"/>
                    <a:pt x="18" y="6"/>
                  </a:cubicBezTo>
                  <a:cubicBezTo>
                    <a:pt x="17" y="7"/>
                    <a:pt x="15" y="8"/>
                    <a:pt x="14" y="9"/>
                  </a:cubicBezTo>
                  <a:cubicBezTo>
                    <a:pt x="13" y="9"/>
                    <a:pt x="12" y="10"/>
                    <a:pt x="11" y="11"/>
                  </a:cubicBezTo>
                  <a:cubicBezTo>
                    <a:pt x="9" y="13"/>
                    <a:pt x="7" y="14"/>
                    <a:pt x="5" y="16"/>
                  </a:cubicBezTo>
                  <a:cubicBezTo>
                    <a:pt x="2" y="19"/>
                    <a:pt x="0" y="21"/>
                    <a:pt x="0" y="21"/>
                  </a:cubicBezTo>
                  <a:cubicBezTo>
                    <a:pt x="0" y="21"/>
                    <a:pt x="0" y="20"/>
                    <a:pt x="1" y="19"/>
                  </a:cubicBezTo>
                  <a:cubicBezTo>
                    <a:pt x="1" y="18"/>
                    <a:pt x="2" y="16"/>
                    <a:pt x="4" y="14"/>
                  </a:cubicBezTo>
                  <a:cubicBezTo>
                    <a:pt x="4" y="14"/>
                    <a:pt x="5" y="13"/>
                    <a:pt x="6" y="12"/>
                  </a:cubicBezTo>
                  <a:cubicBezTo>
                    <a:pt x="7" y="11"/>
                    <a:pt x="8" y="10"/>
                    <a:pt x="9" y="9"/>
                  </a:cubicBezTo>
                  <a:cubicBezTo>
                    <a:pt x="11" y="6"/>
                    <a:pt x="13" y="5"/>
                    <a:pt x="16" y="3"/>
                  </a:cubicBezTo>
                  <a:cubicBezTo>
                    <a:pt x="17" y="2"/>
                    <a:pt x="19" y="1"/>
                    <a:pt x="20" y="1"/>
                  </a:cubicBezTo>
                  <a:cubicBezTo>
                    <a:pt x="22" y="1"/>
                    <a:pt x="23" y="0"/>
                    <a:pt x="25" y="0"/>
                  </a:cubicBezTo>
                  <a:cubicBezTo>
                    <a:pt x="25" y="0"/>
                    <a:pt x="26" y="0"/>
                    <a:pt x="26" y="0"/>
                  </a:cubicBezTo>
                  <a:cubicBezTo>
                    <a:pt x="27" y="0"/>
                    <a:pt x="27" y="0"/>
                    <a:pt x="27" y="1"/>
                  </a:cubicBezTo>
                  <a:cubicBezTo>
                    <a:pt x="28" y="1"/>
                    <a:pt x="28" y="1"/>
                    <a:pt x="28" y="1"/>
                  </a:cubicBezTo>
                  <a:cubicBezTo>
                    <a:pt x="29" y="1"/>
                    <a:pt x="29" y="1"/>
                    <a:pt x="29" y="1"/>
                  </a:cubicBezTo>
                  <a:cubicBezTo>
                    <a:pt x="30" y="1"/>
                    <a:pt x="30" y="1"/>
                    <a:pt x="30" y="1"/>
                  </a:cubicBezTo>
                  <a:cubicBezTo>
                    <a:pt x="30" y="2"/>
                    <a:pt x="30" y="2"/>
                    <a:pt x="30" y="2"/>
                  </a:cubicBezTo>
                  <a:cubicBezTo>
                    <a:pt x="30" y="2"/>
                    <a:pt x="30" y="2"/>
                    <a:pt x="30" y="2"/>
                  </a:cubicBezTo>
                  <a:cubicBezTo>
                    <a:pt x="31" y="2"/>
                    <a:pt x="31" y="2"/>
                    <a:pt x="31" y="2"/>
                  </a:cubicBezTo>
                  <a:cubicBezTo>
                    <a:pt x="32" y="3"/>
                    <a:pt x="32" y="3"/>
                    <a:pt x="33" y="4"/>
                  </a:cubicBezTo>
                  <a:cubicBezTo>
                    <a:pt x="34" y="5"/>
                    <a:pt x="34" y="6"/>
                    <a:pt x="34" y="7"/>
                  </a:cubicBezTo>
                  <a:cubicBezTo>
                    <a:pt x="35" y="8"/>
                    <a:pt x="35" y="8"/>
                    <a:pt x="35" y="9"/>
                  </a:cubicBezTo>
                  <a:cubicBezTo>
                    <a:pt x="35" y="10"/>
                    <a:pt x="35" y="10"/>
                    <a:pt x="35" y="11"/>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60" name="ïs1iḑe"/>
            <p:cNvSpPr/>
            <p:nvPr/>
          </p:nvSpPr>
          <p:spPr>
            <a:xfrm>
              <a:off x="1272986" y="1554163"/>
              <a:ext cx="617538" cy="611188"/>
            </a:xfrm>
            <a:custGeom>
              <a:avLst/>
              <a:gdLst/>
              <a:ahLst/>
              <a:cxnLst>
                <a:cxn ang="0">
                  <a:pos x="1" y="108"/>
                </a:cxn>
                <a:cxn ang="0">
                  <a:pos x="105" y="216"/>
                </a:cxn>
                <a:cxn ang="0">
                  <a:pos x="213" y="96"/>
                </a:cxn>
                <a:cxn ang="0">
                  <a:pos x="102" y="1"/>
                </a:cxn>
                <a:cxn ang="0">
                  <a:pos x="1" y="108"/>
                </a:cxn>
              </a:cxnLst>
              <a:rect l="0" t="0" r="0" b="0"/>
              <a:pathLst>
                <a:path w="218" h="217">
                  <a:moveTo>
                    <a:pt x="1" y="108"/>
                  </a:moveTo>
                  <a:cubicBezTo>
                    <a:pt x="1" y="167"/>
                    <a:pt x="41" y="217"/>
                    <a:pt x="105" y="216"/>
                  </a:cubicBezTo>
                  <a:cubicBezTo>
                    <a:pt x="168" y="215"/>
                    <a:pt x="208" y="155"/>
                    <a:pt x="213" y="96"/>
                  </a:cubicBezTo>
                  <a:cubicBezTo>
                    <a:pt x="218" y="13"/>
                    <a:pt x="166" y="0"/>
                    <a:pt x="102" y="1"/>
                  </a:cubicBezTo>
                  <a:cubicBezTo>
                    <a:pt x="39" y="2"/>
                    <a:pt x="0" y="49"/>
                    <a:pt x="1" y="108"/>
                  </a:cubicBezTo>
                  <a:close/>
                </a:path>
              </a:pathLst>
            </a:custGeom>
            <a:solidFill>
              <a:srgbClr val="704001"/>
            </a:solidFill>
            <a:ln w="9525">
              <a:noFill/>
            </a:ln>
          </p:spPr>
          <p:txBody>
            <a:bodyPr/>
            <a:lstStyle/>
            <a:p>
              <a:endParaRPr lang="zh-CN" altLang="en-US"/>
            </a:p>
          </p:txBody>
        </p:sp>
        <p:sp>
          <p:nvSpPr>
            <p:cNvPr id="35" name="ïṧḷîďé"/>
            <p:cNvSpPr/>
            <p:nvPr/>
          </p:nvSpPr>
          <p:spPr bwMode="auto">
            <a:xfrm>
              <a:off x="1138259" y="1883300"/>
              <a:ext cx="165719" cy="231936"/>
            </a:xfrm>
            <a:custGeom>
              <a:avLst/>
              <a:gdLst>
                <a:gd name="T0" fmla="*/ 54 w 59"/>
                <a:gd name="T1" fmla="*/ 24 h 82"/>
                <a:gd name="T2" fmla="*/ 18 w 59"/>
                <a:gd name="T3" fmla="*/ 16 h 82"/>
                <a:gd name="T4" fmla="*/ 59 w 59"/>
                <a:gd name="T5" fmla="*/ 70 h 82"/>
                <a:gd name="T6" fmla="*/ 54 w 59"/>
                <a:gd name="T7" fmla="*/ 24 h 82"/>
              </a:gdLst>
              <a:ahLst/>
              <a:cxnLst>
                <a:cxn ang="0">
                  <a:pos x="T0" y="T1"/>
                </a:cxn>
                <a:cxn ang="0">
                  <a:pos x="T2" y="T3"/>
                </a:cxn>
                <a:cxn ang="0">
                  <a:pos x="T4" y="T5"/>
                </a:cxn>
                <a:cxn ang="0">
                  <a:pos x="T6" y="T7"/>
                </a:cxn>
              </a:cxnLst>
              <a:rect l="0" t="0" r="r" b="b"/>
              <a:pathLst>
                <a:path w="59" h="82">
                  <a:moveTo>
                    <a:pt x="54" y="24"/>
                  </a:moveTo>
                  <a:cubicBezTo>
                    <a:pt x="54" y="24"/>
                    <a:pt x="35" y="0"/>
                    <a:pt x="18" y="16"/>
                  </a:cubicBezTo>
                  <a:cubicBezTo>
                    <a:pt x="0" y="32"/>
                    <a:pt x="25" y="82"/>
                    <a:pt x="59" y="70"/>
                  </a:cubicBezTo>
                  <a:lnTo>
                    <a:pt x="54" y="24"/>
                  </a:lnTo>
                  <a:close/>
                </a:path>
              </a:pathLst>
            </a:custGeom>
            <a:solidFill>
              <a:srgbClr val="F8D0B7"/>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îSlídê"/>
            <p:cNvSpPr/>
            <p:nvPr/>
          </p:nvSpPr>
          <p:spPr bwMode="auto">
            <a:xfrm>
              <a:off x="1173613" y="1940731"/>
              <a:ext cx="130365" cy="143580"/>
            </a:xfrm>
            <a:custGeom>
              <a:avLst/>
              <a:gdLst>
                <a:gd name="T0" fmla="*/ 43 w 46"/>
                <a:gd name="T1" fmla="*/ 22 h 51"/>
                <a:gd name="T2" fmla="*/ 46 w 46"/>
                <a:gd name="T3" fmla="*/ 45 h 51"/>
                <a:gd name="T4" fmla="*/ 13 w 46"/>
                <a:gd name="T5" fmla="*/ 4 h 51"/>
                <a:gd name="T6" fmla="*/ 43 w 46"/>
                <a:gd name="T7" fmla="*/ 22 h 51"/>
              </a:gdLst>
              <a:ahLst/>
              <a:cxnLst>
                <a:cxn ang="0">
                  <a:pos x="T0" y="T1"/>
                </a:cxn>
                <a:cxn ang="0">
                  <a:pos x="T2" y="T3"/>
                </a:cxn>
                <a:cxn ang="0">
                  <a:pos x="T4" y="T5"/>
                </a:cxn>
                <a:cxn ang="0">
                  <a:pos x="T6" y="T7"/>
                </a:cxn>
              </a:cxnLst>
              <a:rect l="0" t="0" r="r" b="b"/>
              <a:pathLst>
                <a:path w="46" h="51">
                  <a:moveTo>
                    <a:pt x="43" y="22"/>
                  </a:moveTo>
                  <a:cubicBezTo>
                    <a:pt x="46" y="45"/>
                    <a:pt x="46" y="45"/>
                    <a:pt x="46" y="45"/>
                  </a:cubicBezTo>
                  <a:cubicBezTo>
                    <a:pt x="16" y="51"/>
                    <a:pt x="0" y="10"/>
                    <a:pt x="13" y="4"/>
                  </a:cubicBezTo>
                  <a:cubicBezTo>
                    <a:pt x="24" y="0"/>
                    <a:pt x="37" y="14"/>
                    <a:pt x="43" y="22"/>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îṧlïdè"/>
            <p:cNvSpPr/>
            <p:nvPr/>
          </p:nvSpPr>
          <p:spPr bwMode="auto">
            <a:xfrm>
              <a:off x="1195709" y="1947359"/>
              <a:ext cx="101641" cy="55222"/>
            </a:xfrm>
            <a:custGeom>
              <a:avLst/>
              <a:gdLst>
                <a:gd name="T0" fmla="*/ 0 w 35"/>
                <a:gd name="T1" fmla="*/ 11 h 20"/>
                <a:gd name="T2" fmla="*/ 0 w 35"/>
                <a:gd name="T3" fmla="*/ 10 h 20"/>
                <a:gd name="T4" fmla="*/ 1 w 35"/>
                <a:gd name="T5" fmla="*/ 9 h 20"/>
                <a:gd name="T6" fmla="*/ 4 w 35"/>
                <a:gd name="T7" fmla="*/ 5 h 20"/>
                <a:gd name="T8" fmla="*/ 5 w 35"/>
                <a:gd name="T9" fmla="*/ 4 h 20"/>
                <a:gd name="T10" fmla="*/ 5 w 35"/>
                <a:gd name="T11" fmla="*/ 4 h 20"/>
                <a:gd name="T12" fmla="*/ 6 w 35"/>
                <a:gd name="T13" fmla="*/ 4 h 20"/>
                <a:gd name="T14" fmla="*/ 6 w 35"/>
                <a:gd name="T15" fmla="*/ 4 h 20"/>
                <a:gd name="T16" fmla="*/ 6 w 35"/>
                <a:gd name="T17" fmla="*/ 4 h 20"/>
                <a:gd name="T18" fmla="*/ 6 w 35"/>
                <a:gd name="T19" fmla="*/ 4 h 20"/>
                <a:gd name="T20" fmla="*/ 6 w 35"/>
                <a:gd name="T21" fmla="*/ 4 h 20"/>
                <a:gd name="T22" fmla="*/ 6 w 35"/>
                <a:gd name="T23" fmla="*/ 4 h 20"/>
                <a:gd name="T24" fmla="*/ 6 w 35"/>
                <a:gd name="T25" fmla="*/ 4 h 20"/>
                <a:gd name="T26" fmla="*/ 7 w 35"/>
                <a:gd name="T27" fmla="*/ 3 h 20"/>
                <a:gd name="T28" fmla="*/ 8 w 35"/>
                <a:gd name="T29" fmla="*/ 3 h 20"/>
                <a:gd name="T30" fmla="*/ 9 w 35"/>
                <a:gd name="T31" fmla="*/ 3 h 20"/>
                <a:gd name="T32" fmla="*/ 10 w 35"/>
                <a:gd name="T33" fmla="*/ 3 h 20"/>
                <a:gd name="T34" fmla="*/ 17 w 35"/>
                <a:gd name="T35" fmla="*/ 6 h 20"/>
                <a:gd name="T36" fmla="*/ 21 w 35"/>
                <a:gd name="T37" fmla="*/ 8 h 20"/>
                <a:gd name="T38" fmla="*/ 24 w 35"/>
                <a:gd name="T39" fmla="*/ 10 h 20"/>
                <a:gd name="T40" fmla="*/ 30 w 35"/>
                <a:gd name="T41" fmla="*/ 15 h 20"/>
                <a:gd name="T42" fmla="*/ 35 w 35"/>
                <a:gd name="T43" fmla="*/ 20 h 20"/>
                <a:gd name="T44" fmla="*/ 34 w 35"/>
                <a:gd name="T45" fmla="*/ 18 h 20"/>
                <a:gd name="T46" fmla="*/ 31 w 35"/>
                <a:gd name="T47" fmla="*/ 13 h 20"/>
                <a:gd name="T48" fmla="*/ 29 w 35"/>
                <a:gd name="T49" fmla="*/ 11 h 20"/>
                <a:gd name="T50" fmla="*/ 26 w 35"/>
                <a:gd name="T51" fmla="*/ 8 h 20"/>
                <a:gd name="T52" fmla="*/ 19 w 35"/>
                <a:gd name="T53" fmla="*/ 2 h 20"/>
                <a:gd name="T54" fmla="*/ 14 w 35"/>
                <a:gd name="T55" fmla="*/ 0 h 20"/>
                <a:gd name="T56" fmla="*/ 10 w 35"/>
                <a:gd name="T57" fmla="*/ 0 h 20"/>
                <a:gd name="T58" fmla="*/ 8 w 35"/>
                <a:gd name="T59" fmla="*/ 0 h 20"/>
                <a:gd name="T60" fmla="*/ 7 w 35"/>
                <a:gd name="T61" fmla="*/ 0 h 20"/>
                <a:gd name="T62" fmla="*/ 6 w 35"/>
                <a:gd name="T63" fmla="*/ 0 h 20"/>
                <a:gd name="T64" fmla="*/ 5 w 35"/>
                <a:gd name="T65" fmla="*/ 1 h 20"/>
                <a:gd name="T66" fmla="*/ 5 w 35"/>
                <a:gd name="T67" fmla="*/ 1 h 20"/>
                <a:gd name="T68" fmla="*/ 4 w 35"/>
                <a:gd name="T69" fmla="*/ 1 h 20"/>
                <a:gd name="T70" fmla="*/ 4 w 35"/>
                <a:gd name="T71" fmla="*/ 1 h 20"/>
                <a:gd name="T72" fmla="*/ 3 w 35"/>
                <a:gd name="T73" fmla="*/ 2 h 20"/>
                <a:gd name="T74" fmla="*/ 2 w 35"/>
                <a:gd name="T75" fmla="*/ 3 h 20"/>
                <a:gd name="T76" fmla="*/ 0 w 35"/>
                <a:gd name="T77" fmla="*/ 6 h 20"/>
                <a:gd name="T78" fmla="*/ 0 w 35"/>
                <a:gd name="T79" fmla="*/ 9 h 20"/>
                <a:gd name="T80" fmla="*/ 0 w 35"/>
                <a:gd name="T81" fmla="*/ 10 h 20"/>
                <a:gd name="T82" fmla="*/ 0 w 35"/>
                <a:gd name="T8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20">
                  <a:moveTo>
                    <a:pt x="0" y="11"/>
                  </a:moveTo>
                  <a:cubicBezTo>
                    <a:pt x="0" y="10"/>
                    <a:pt x="0" y="10"/>
                    <a:pt x="0" y="10"/>
                  </a:cubicBezTo>
                  <a:cubicBezTo>
                    <a:pt x="1" y="10"/>
                    <a:pt x="1" y="9"/>
                    <a:pt x="1" y="9"/>
                  </a:cubicBezTo>
                  <a:cubicBezTo>
                    <a:pt x="1" y="8"/>
                    <a:pt x="2" y="6"/>
                    <a:pt x="4" y="5"/>
                  </a:cubicBezTo>
                  <a:cubicBezTo>
                    <a:pt x="4" y="4"/>
                    <a:pt x="4"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3"/>
                    <a:pt x="7" y="3"/>
                    <a:pt x="7" y="3"/>
                  </a:cubicBezTo>
                  <a:cubicBezTo>
                    <a:pt x="8" y="3"/>
                    <a:pt x="8" y="3"/>
                    <a:pt x="8" y="3"/>
                  </a:cubicBezTo>
                  <a:cubicBezTo>
                    <a:pt x="9" y="3"/>
                    <a:pt x="9" y="3"/>
                    <a:pt x="9" y="3"/>
                  </a:cubicBezTo>
                  <a:cubicBezTo>
                    <a:pt x="10" y="3"/>
                    <a:pt x="10" y="3"/>
                    <a:pt x="10" y="3"/>
                  </a:cubicBezTo>
                  <a:cubicBezTo>
                    <a:pt x="12" y="3"/>
                    <a:pt x="15" y="4"/>
                    <a:pt x="17" y="6"/>
                  </a:cubicBezTo>
                  <a:cubicBezTo>
                    <a:pt x="18" y="6"/>
                    <a:pt x="19" y="7"/>
                    <a:pt x="21" y="8"/>
                  </a:cubicBezTo>
                  <a:cubicBezTo>
                    <a:pt x="22" y="9"/>
                    <a:pt x="23" y="9"/>
                    <a:pt x="24" y="10"/>
                  </a:cubicBezTo>
                  <a:cubicBezTo>
                    <a:pt x="26" y="12"/>
                    <a:pt x="28" y="14"/>
                    <a:pt x="30" y="15"/>
                  </a:cubicBezTo>
                  <a:cubicBezTo>
                    <a:pt x="33" y="18"/>
                    <a:pt x="35" y="20"/>
                    <a:pt x="35" y="20"/>
                  </a:cubicBezTo>
                  <a:cubicBezTo>
                    <a:pt x="35" y="20"/>
                    <a:pt x="35" y="19"/>
                    <a:pt x="34" y="18"/>
                  </a:cubicBezTo>
                  <a:cubicBezTo>
                    <a:pt x="34" y="17"/>
                    <a:pt x="33" y="15"/>
                    <a:pt x="31" y="13"/>
                  </a:cubicBezTo>
                  <a:cubicBezTo>
                    <a:pt x="31" y="13"/>
                    <a:pt x="30" y="12"/>
                    <a:pt x="29" y="11"/>
                  </a:cubicBezTo>
                  <a:cubicBezTo>
                    <a:pt x="28" y="10"/>
                    <a:pt x="27" y="9"/>
                    <a:pt x="26" y="8"/>
                  </a:cubicBezTo>
                  <a:cubicBezTo>
                    <a:pt x="24" y="6"/>
                    <a:pt x="22" y="4"/>
                    <a:pt x="19" y="2"/>
                  </a:cubicBezTo>
                  <a:cubicBezTo>
                    <a:pt x="17" y="1"/>
                    <a:pt x="16" y="1"/>
                    <a:pt x="14" y="0"/>
                  </a:cubicBezTo>
                  <a:cubicBezTo>
                    <a:pt x="13" y="0"/>
                    <a:pt x="11" y="0"/>
                    <a:pt x="10" y="0"/>
                  </a:cubicBezTo>
                  <a:cubicBezTo>
                    <a:pt x="9" y="0"/>
                    <a:pt x="9" y="0"/>
                    <a:pt x="8" y="0"/>
                  </a:cubicBezTo>
                  <a:cubicBezTo>
                    <a:pt x="8" y="0"/>
                    <a:pt x="8" y="0"/>
                    <a:pt x="7" y="0"/>
                  </a:cubicBezTo>
                  <a:cubicBezTo>
                    <a:pt x="7" y="0"/>
                    <a:pt x="7" y="0"/>
                    <a:pt x="6" y="0"/>
                  </a:cubicBezTo>
                  <a:cubicBezTo>
                    <a:pt x="6" y="0"/>
                    <a:pt x="5" y="1"/>
                    <a:pt x="5" y="1"/>
                  </a:cubicBezTo>
                  <a:cubicBezTo>
                    <a:pt x="5" y="1"/>
                    <a:pt x="5" y="1"/>
                    <a:pt x="5" y="1"/>
                  </a:cubicBezTo>
                  <a:cubicBezTo>
                    <a:pt x="4" y="1"/>
                    <a:pt x="4" y="1"/>
                    <a:pt x="4" y="1"/>
                  </a:cubicBezTo>
                  <a:cubicBezTo>
                    <a:pt x="4" y="1"/>
                    <a:pt x="4" y="1"/>
                    <a:pt x="4" y="1"/>
                  </a:cubicBezTo>
                  <a:cubicBezTo>
                    <a:pt x="3" y="2"/>
                    <a:pt x="3" y="2"/>
                    <a:pt x="3" y="2"/>
                  </a:cubicBezTo>
                  <a:cubicBezTo>
                    <a:pt x="3" y="2"/>
                    <a:pt x="2" y="3"/>
                    <a:pt x="2" y="3"/>
                  </a:cubicBezTo>
                  <a:cubicBezTo>
                    <a:pt x="1" y="4"/>
                    <a:pt x="1" y="5"/>
                    <a:pt x="0" y="6"/>
                  </a:cubicBezTo>
                  <a:cubicBezTo>
                    <a:pt x="0" y="7"/>
                    <a:pt x="0" y="8"/>
                    <a:pt x="0" y="9"/>
                  </a:cubicBezTo>
                  <a:cubicBezTo>
                    <a:pt x="0" y="9"/>
                    <a:pt x="0" y="10"/>
                    <a:pt x="0" y="10"/>
                  </a:cubicBezTo>
                  <a:lnTo>
                    <a:pt x="0" y="11"/>
                  </a:ln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íṡḷidé"/>
            <p:cNvSpPr/>
            <p:nvPr/>
          </p:nvSpPr>
          <p:spPr bwMode="auto">
            <a:xfrm>
              <a:off x="1339332" y="2298575"/>
              <a:ext cx="201073" cy="225309"/>
            </a:xfrm>
            <a:custGeom>
              <a:avLst/>
              <a:gdLst>
                <a:gd name="T0" fmla="*/ 52 w 71"/>
                <a:gd name="T1" fmla="*/ 0 h 80"/>
                <a:gd name="T2" fmla="*/ 27 w 71"/>
                <a:gd name="T3" fmla="*/ 4 h 80"/>
                <a:gd name="T4" fmla="*/ 39 w 71"/>
                <a:gd name="T5" fmla="*/ 80 h 80"/>
                <a:gd name="T6" fmla="*/ 71 w 71"/>
                <a:gd name="T7" fmla="*/ 36 h 80"/>
                <a:gd name="T8" fmla="*/ 52 w 71"/>
                <a:gd name="T9" fmla="*/ 0 h 80"/>
              </a:gdLst>
              <a:ahLst/>
              <a:cxnLst>
                <a:cxn ang="0">
                  <a:pos x="T0" y="T1"/>
                </a:cxn>
                <a:cxn ang="0">
                  <a:pos x="T2" y="T3"/>
                </a:cxn>
                <a:cxn ang="0">
                  <a:pos x="T4" y="T5"/>
                </a:cxn>
                <a:cxn ang="0">
                  <a:pos x="T6" y="T7"/>
                </a:cxn>
                <a:cxn ang="0">
                  <a:pos x="T8" y="T9"/>
                </a:cxn>
              </a:cxnLst>
              <a:rect l="0" t="0" r="r" b="b"/>
              <a:pathLst>
                <a:path w="71" h="80">
                  <a:moveTo>
                    <a:pt x="52" y="0"/>
                  </a:moveTo>
                  <a:cubicBezTo>
                    <a:pt x="27" y="4"/>
                    <a:pt x="27" y="4"/>
                    <a:pt x="27" y="4"/>
                  </a:cubicBezTo>
                  <a:cubicBezTo>
                    <a:pt x="27" y="4"/>
                    <a:pt x="0" y="58"/>
                    <a:pt x="39" y="80"/>
                  </a:cubicBezTo>
                  <a:cubicBezTo>
                    <a:pt x="71" y="36"/>
                    <a:pt x="71" y="36"/>
                    <a:pt x="71" y="36"/>
                  </a:cubicBezTo>
                  <a:lnTo>
                    <a:pt x="52" y="0"/>
                  </a:lnTo>
                  <a:close/>
                </a:path>
              </a:pathLst>
            </a:custGeom>
            <a:solidFill>
              <a:srgbClr val="85A1C9"/>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ïṣ1iḍê"/>
            <p:cNvSpPr/>
            <p:nvPr/>
          </p:nvSpPr>
          <p:spPr bwMode="auto">
            <a:xfrm>
              <a:off x="1569129" y="2298575"/>
              <a:ext cx="201073" cy="225309"/>
            </a:xfrm>
            <a:custGeom>
              <a:avLst/>
              <a:gdLst>
                <a:gd name="T0" fmla="*/ 19 w 71"/>
                <a:gd name="T1" fmla="*/ 0 h 80"/>
                <a:gd name="T2" fmla="*/ 43 w 71"/>
                <a:gd name="T3" fmla="*/ 4 h 80"/>
                <a:gd name="T4" fmla="*/ 31 w 71"/>
                <a:gd name="T5" fmla="*/ 80 h 80"/>
                <a:gd name="T6" fmla="*/ 0 w 71"/>
                <a:gd name="T7" fmla="*/ 36 h 80"/>
                <a:gd name="T8" fmla="*/ 19 w 71"/>
                <a:gd name="T9" fmla="*/ 0 h 80"/>
              </a:gdLst>
              <a:ahLst/>
              <a:cxnLst>
                <a:cxn ang="0">
                  <a:pos x="T0" y="T1"/>
                </a:cxn>
                <a:cxn ang="0">
                  <a:pos x="T2" y="T3"/>
                </a:cxn>
                <a:cxn ang="0">
                  <a:pos x="T4" y="T5"/>
                </a:cxn>
                <a:cxn ang="0">
                  <a:pos x="T6" y="T7"/>
                </a:cxn>
                <a:cxn ang="0">
                  <a:pos x="T8" y="T9"/>
                </a:cxn>
              </a:cxnLst>
              <a:rect l="0" t="0" r="r" b="b"/>
              <a:pathLst>
                <a:path w="71" h="80">
                  <a:moveTo>
                    <a:pt x="19" y="0"/>
                  </a:moveTo>
                  <a:cubicBezTo>
                    <a:pt x="43" y="4"/>
                    <a:pt x="43" y="4"/>
                    <a:pt x="43" y="4"/>
                  </a:cubicBezTo>
                  <a:cubicBezTo>
                    <a:pt x="43" y="4"/>
                    <a:pt x="71" y="58"/>
                    <a:pt x="31" y="80"/>
                  </a:cubicBezTo>
                  <a:cubicBezTo>
                    <a:pt x="0" y="36"/>
                    <a:pt x="0" y="36"/>
                    <a:pt x="0" y="36"/>
                  </a:cubicBezTo>
                  <a:lnTo>
                    <a:pt x="19" y="0"/>
                  </a:lnTo>
                  <a:close/>
                </a:path>
              </a:pathLst>
            </a:custGeom>
            <a:solidFill>
              <a:srgbClr val="85A1C9"/>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îṡlíḑe"/>
            <p:cNvSpPr/>
            <p:nvPr/>
          </p:nvSpPr>
          <p:spPr bwMode="auto">
            <a:xfrm>
              <a:off x="1485165" y="2150579"/>
              <a:ext cx="139205" cy="258442"/>
            </a:xfrm>
            <a:custGeom>
              <a:avLst/>
              <a:gdLst>
                <a:gd name="T0" fmla="*/ 1 w 50"/>
                <a:gd name="T1" fmla="*/ 0 h 91"/>
                <a:gd name="T2" fmla="*/ 49 w 50"/>
                <a:gd name="T3" fmla="*/ 0 h 91"/>
                <a:gd name="T4" fmla="*/ 50 w 50"/>
                <a:gd name="T5" fmla="*/ 61 h 91"/>
                <a:gd name="T6" fmla="*/ 27 w 50"/>
                <a:gd name="T7" fmla="*/ 91 h 91"/>
                <a:gd name="T8" fmla="*/ 0 w 50"/>
                <a:gd name="T9" fmla="*/ 76 h 91"/>
                <a:gd name="T10" fmla="*/ 1 w 50"/>
                <a:gd name="T11" fmla="*/ 0 h 91"/>
              </a:gdLst>
              <a:ahLst/>
              <a:cxnLst>
                <a:cxn ang="0">
                  <a:pos x="T0" y="T1"/>
                </a:cxn>
                <a:cxn ang="0">
                  <a:pos x="T2" y="T3"/>
                </a:cxn>
                <a:cxn ang="0">
                  <a:pos x="T4" y="T5"/>
                </a:cxn>
                <a:cxn ang="0">
                  <a:pos x="T6" y="T7"/>
                </a:cxn>
                <a:cxn ang="0">
                  <a:pos x="T8" y="T9"/>
                </a:cxn>
                <a:cxn ang="0">
                  <a:pos x="T10" y="T11"/>
                </a:cxn>
              </a:cxnLst>
              <a:rect l="0" t="0" r="r" b="b"/>
              <a:pathLst>
                <a:path w="50" h="91">
                  <a:moveTo>
                    <a:pt x="1" y="0"/>
                  </a:moveTo>
                  <a:cubicBezTo>
                    <a:pt x="49" y="0"/>
                    <a:pt x="49" y="0"/>
                    <a:pt x="49" y="0"/>
                  </a:cubicBezTo>
                  <a:cubicBezTo>
                    <a:pt x="50" y="61"/>
                    <a:pt x="50" y="61"/>
                    <a:pt x="50" y="61"/>
                  </a:cubicBezTo>
                  <a:cubicBezTo>
                    <a:pt x="50" y="61"/>
                    <a:pt x="49" y="90"/>
                    <a:pt x="27" y="91"/>
                  </a:cubicBezTo>
                  <a:cubicBezTo>
                    <a:pt x="6" y="91"/>
                    <a:pt x="0" y="76"/>
                    <a:pt x="0" y="76"/>
                  </a:cubicBezTo>
                  <a:cubicBezTo>
                    <a:pt x="1" y="75"/>
                    <a:pt x="1" y="0"/>
                    <a:pt x="1" y="0"/>
                  </a:cubicBezTo>
                  <a:close/>
                </a:path>
              </a:pathLst>
            </a:custGeom>
            <a:solidFill>
              <a:srgbClr val="F8D0B7"/>
            </a:solidFill>
            <a:ln>
              <a:noFill/>
            </a:ln>
          </p:spPr>
          <p:txBody>
            <a:bodyPr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í$ļiḑê"/>
            <p:cNvSpPr/>
            <p:nvPr/>
          </p:nvSpPr>
          <p:spPr bwMode="auto">
            <a:xfrm>
              <a:off x="1485165" y="2150579"/>
              <a:ext cx="139205" cy="174503"/>
            </a:xfrm>
            <a:custGeom>
              <a:avLst/>
              <a:gdLst>
                <a:gd name="T0" fmla="*/ 2 w 49"/>
                <a:gd name="T1" fmla="*/ 50 h 62"/>
                <a:gd name="T2" fmla="*/ 31 w 49"/>
                <a:gd name="T3" fmla="*/ 59 h 62"/>
                <a:gd name="T4" fmla="*/ 49 w 49"/>
                <a:gd name="T5" fmla="*/ 46 h 62"/>
                <a:gd name="T6" fmla="*/ 48 w 49"/>
                <a:gd name="T7" fmla="*/ 0 h 62"/>
                <a:gd name="T8" fmla="*/ 0 w 49"/>
                <a:gd name="T9" fmla="*/ 0 h 62"/>
                <a:gd name="T10" fmla="*/ 0 w 49"/>
                <a:gd name="T11" fmla="*/ 47 h 62"/>
                <a:gd name="T12" fmla="*/ 2 w 49"/>
                <a:gd name="T13" fmla="*/ 50 h 62"/>
              </a:gdLst>
              <a:ahLst/>
              <a:cxnLst>
                <a:cxn ang="0">
                  <a:pos x="T0" y="T1"/>
                </a:cxn>
                <a:cxn ang="0">
                  <a:pos x="T2" y="T3"/>
                </a:cxn>
                <a:cxn ang="0">
                  <a:pos x="T4" y="T5"/>
                </a:cxn>
                <a:cxn ang="0">
                  <a:pos x="T6" y="T7"/>
                </a:cxn>
                <a:cxn ang="0">
                  <a:pos x="T8" y="T9"/>
                </a:cxn>
                <a:cxn ang="0">
                  <a:pos x="T10" y="T11"/>
                </a:cxn>
                <a:cxn ang="0">
                  <a:pos x="T12" y="T13"/>
                </a:cxn>
              </a:cxnLst>
              <a:rect l="0" t="0" r="r" b="b"/>
              <a:pathLst>
                <a:path w="49" h="62">
                  <a:moveTo>
                    <a:pt x="2" y="50"/>
                  </a:moveTo>
                  <a:cubicBezTo>
                    <a:pt x="9" y="57"/>
                    <a:pt x="21" y="62"/>
                    <a:pt x="31" y="59"/>
                  </a:cubicBezTo>
                  <a:cubicBezTo>
                    <a:pt x="38" y="57"/>
                    <a:pt x="44" y="51"/>
                    <a:pt x="49" y="46"/>
                  </a:cubicBezTo>
                  <a:cubicBezTo>
                    <a:pt x="48" y="28"/>
                    <a:pt x="48" y="0"/>
                    <a:pt x="48" y="0"/>
                  </a:cubicBezTo>
                  <a:cubicBezTo>
                    <a:pt x="0" y="0"/>
                    <a:pt x="0" y="0"/>
                    <a:pt x="0" y="0"/>
                  </a:cubicBezTo>
                  <a:cubicBezTo>
                    <a:pt x="0" y="0"/>
                    <a:pt x="0" y="26"/>
                    <a:pt x="0" y="47"/>
                  </a:cubicBezTo>
                  <a:cubicBezTo>
                    <a:pt x="1" y="48"/>
                    <a:pt x="1" y="49"/>
                    <a:pt x="2" y="50"/>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is1îḓê"/>
            <p:cNvSpPr/>
            <p:nvPr/>
          </p:nvSpPr>
          <p:spPr bwMode="auto">
            <a:xfrm>
              <a:off x="1485165" y="2179294"/>
              <a:ext cx="143624" cy="66267"/>
            </a:xfrm>
            <a:custGeom>
              <a:avLst/>
              <a:gdLst>
                <a:gd name="T0" fmla="*/ 1 w 51"/>
                <a:gd name="T1" fmla="*/ 0 h 23"/>
                <a:gd name="T2" fmla="*/ 49 w 51"/>
                <a:gd name="T3" fmla="*/ 0 h 23"/>
                <a:gd name="T4" fmla="*/ 51 w 51"/>
                <a:gd name="T5" fmla="*/ 17 h 23"/>
                <a:gd name="T6" fmla="*/ 35 w 51"/>
                <a:gd name="T7" fmla="*/ 21 h 23"/>
                <a:gd name="T8" fmla="*/ 0 w 51"/>
                <a:gd name="T9" fmla="*/ 19 h 23"/>
                <a:gd name="T10" fmla="*/ 1 w 51"/>
                <a:gd name="T11" fmla="*/ 0 h 23"/>
              </a:gdLst>
              <a:ahLst/>
              <a:cxnLst>
                <a:cxn ang="0">
                  <a:pos x="T0" y="T1"/>
                </a:cxn>
                <a:cxn ang="0">
                  <a:pos x="T2" y="T3"/>
                </a:cxn>
                <a:cxn ang="0">
                  <a:pos x="T4" y="T5"/>
                </a:cxn>
                <a:cxn ang="0">
                  <a:pos x="T6" y="T7"/>
                </a:cxn>
                <a:cxn ang="0">
                  <a:pos x="T8" y="T9"/>
                </a:cxn>
                <a:cxn ang="0">
                  <a:pos x="T10" y="T11"/>
                </a:cxn>
              </a:cxnLst>
              <a:rect l="0" t="0" r="r" b="b"/>
              <a:pathLst>
                <a:path w="51" h="23">
                  <a:moveTo>
                    <a:pt x="1" y="0"/>
                  </a:moveTo>
                  <a:cubicBezTo>
                    <a:pt x="49" y="0"/>
                    <a:pt x="49" y="0"/>
                    <a:pt x="49" y="0"/>
                  </a:cubicBezTo>
                  <a:cubicBezTo>
                    <a:pt x="49" y="0"/>
                    <a:pt x="50" y="9"/>
                    <a:pt x="51" y="17"/>
                  </a:cubicBezTo>
                  <a:cubicBezTo>
                    <a:pt x="51" y="19"/>
                    <a:pt x="37" y="21"/>
                    <a:pt x="35" y="21"/>
                  </a:cubicBezTo>
                  <a:cubicBezTo>
                    <a:pt x="24" y="23"/>
                    <a:pt x="12" y="22"/>
                    <a:pt x="0" y="19"/>
                  </a:cubicBezTo>
                  <a:cubicBezTo>
                    <a:pt x="1" y="10"/>
                    <a:pt x="1" y="0"/>
                    <a:pt x="1" y="0"/>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69" name="î$1îḓè"/>
            <p:cNvSpPr/>
            <p:nvPr/>
          </p:nvSpPr>
          <p:spPr>
            <a:xfrm>
              <a:off x="1253935" y="1646238"/>
              <a:ext cx="585788" cy="628650"/>
            </a:xfrm>
            <a:custGeom>
              <a:avLst/>
              <a:gdLst/>
              <a:ahLst/>
              <a:cxnLst>
                <a:cxn ang="0">
                  <a:pos x="1" y="87"/>
                </a:cxn>
                <a:cxn ang="0">
                  <a:pos x="49" y="9"/>
                </a:cxn>
                <a:cxn ang="0">
                  <a:pos x="102" y="0"/>
                </a:cxn>
                <a:cxn ang="0">
                  <a:pos x="156" y="7"/>
                </a:cxn>
                <a:cxn ang="0">
                  <a:pos x="185" y="58"/>
                </a:cxn>
                <a:cxn ang="0">
                  <a:pos x="204" y="92"/>
                </a:cxn>
                <a:cxn ang="0">
                  <a:pos x="206" y="106"/>
                </a:cxn>
                <a:cxn ang="0">
                  <a:pos x="199" y="152"/>
                </a:cxn>
                <a:cxn ang="0">
                  <a:pos x="168" y="199"/>
                </a:cxn>
                <a:cxn ang="0">
                  <a:pos x="139" y="215"/>
                </a:cxn>
                <a:cxn ang="0">
                  <a:pos x="88" y="220"/>
                </a:cxn>
                <a:cxn ang="0">
                  <a:pos x="53" y="208"/>
                </a:cxn>
                <a:cxn ang="0">
                  <a:pos x="14" y="164"/>
                </a:cxn>
                <a:cxn ang="0">
                  <a:pos x="1" y="116"/>
                </a:cxn>
                <a:cxn ang="0">
                  <a:pos x="1" y="88"/>
                </a:cxn>
                <a:cxn ang="0">
                  <a:pos x="1" y="87"/>
                </a:cxn>
              </a:cxnLst>
              <a:rect l="0" t="0" r="0" b="0"/>
              <a:pathLst>
                <a:path w="207" h="223">
                  <a:moveTo>
                    <a:pt x="1" y="87"/>
                  </a:moveTo>
                  <a:cubicBezTo>
                    <a:pt x="2" y="54"/>
                    <a:pt x="16" y="22"/>
                    <a:pt x="49" y="9"/>
                  </a:cubicBezTo>
                  <a:cubicBezTo>
                    <a:pt x="66" y="2"/>
                    <a:pt x="84" y="0"/>
                    <a:pt x="102" y="0"/>
                  </a:cubicBezTo>
                  <a:cubicBezTo>
                    <a:pt x="120" y="0"/>
                    <a:pt x="139" y="1"/>
                    <a:pt x="156" y="7"/>
                  </a:cubicBezTo>
                  <a:cubicBezTo>
                    <a:pt x="186" y="19"/>
                    <a:pt x="179" y="28"/>
                    <a:pt x="185" y="58"/>
                  </a:cubicBezTo>
                  <a:cubicBezTo>
                    <a:pt x="191" y="87"/>
                    <a:pt x="201" y="86"/>
                    <a:pt x="204" y="92"/>
                  </a:cubicBezTo>
                  <a:cubicBezTo>
                    <a:pt x="207" y="98"/>
                    <a:pt x="206" y="99"/>
                    <a:pt x="206" y="106"/>
                  </a:cubicBezTo>
                  <a:cubicBezTo>
                    <a:pt x="206" y="121"/>
                    <a:pt x="204" y="137"/>
                    <a:pt x="199" y="152"/>
                  </a:cubicBezTo>
                  <a:cubicBezTo>
                    <a:pt x="193" y="170"/>
                    <a:pt x="183" y="186"/>
                    <a:pt x="168" y="199"/>
                  </a:cubicBezTo>
                  <a:cubicBezTo>
                    <a:pt x="159" y="206"/>
                    <a:pt x="150" y="211"/>
                    <a:pt x="139" y="215"/>
                  </a:cubicBezTo>
                  <a:cubicBezTo>
                    <a:pt x="122" y="221"/>
                    <a:pt x="106" y="223"/>
                    <a:pt x="88" y="220"/>
                  </a:cubicBezTo>
                  <a:cubicBezTo>
                    <a:pt x="76" y="218"/>
                    <a:pt x="64" y="214"/>
                    <a:pt x="53" y="208"/>
                  </a:cubicBezTo>
                  <a:cubicBezTo>
                    <a:pt x="36" y="198"/>
                    <a:pt x="22" y="182"/>
                    <a:pt x="14" y="164"/>
                  </a:cubicBezTo>
                  <a:cubicBezTo>
                    <a:pt x="7" y="149"/>
                    <a:pt x="3" y="132"/>
                    <a:pt x="1" y="116"/>
                  </a:cubicBezTo>
                  <a:cubicBezTo>
                    <a:pt x="1" y="106"/>
                    <a:pt x="0" y="97"/>
                    <a:pt x="1" y="88"/>
                  </a:cubicBezTo>
                  <a:lnTo>
                    <a:pt x="1" y="87"/>
                  </a:lnTo>
                  <a:close/>
                </a:path>
              </a:pathLst>
            </a:custGeom>
            <a:solidFill>
              <a:srgbClr val="F8D0B7"/>
            </a:solidFill>
            <a:ln w="9525">
              <a:noFill/>
            </a:ln>
          </p:spPr>
          <p:txBody>
            <a:bodyPr/>
            <a:lstStyle/>
            <a:p>
              <a:endParaRPr lang="zh-CN" altLang="en-US"/>
            </a:p>
          </p:txBody>
        </p:sp>
        <p:sp>
          <p:nvSpPr>
            <p:cNvPr id="44" name="íṣḷiḑe"/>
            <p:cNvSpPr/>
            <p:nvPr/>
          </p:nvSpPr>
          <p:spPr bwMode="auto">
            <a:xfrm>
              <a:off x="1524937" y="1931896"/>
              <a:ext cx="117109" cy="156833"/>
            </a:xfrm>
            <a:custGeom>
              <a:avLst/>
              <a:gdLst>
                <a:gd name="T0" fmla="*/ 12 w 41"/>
                <a:gd name="T1" fmla="*/ 0 h 56"/>
                <a:gd name="T2" fmla="*/ 20 w 41"/>
                <a:gd name="T3" fmla="*/ 19 h 56"/>
                <a:gd name="T4" fmla="*/ 11 w 41"/>
                <a:gd name="T5" fmla="*/ 41 h 56"/>
                <a:gd name="T6" fmla="*/ 3 w 41"/>
                <a:gd name="T7" fmla="*/ 1 h 56"/>
                <a:gd name="T8" fmla="*/ 12 w 41"/>
                <a:gd name="T9" fmla="*/ 0 h 56"/>
              </a:gdLst>
              <a:ahLst/>
              <a:cxnLst>
                <a:cxn ang="0">
                  <a:pos x="T0" y="T1"/>
                </a:cxn>
                <a:cxn ang="0">
                  <a:pos x="T2" y="T3"/>
                </a:cxn>
                <a:cxn ang="0">
                  <a:pos x="T4" y="T5"/>
                </a:cxn>
                <a:cxn ang="0">
                  <a:pos x="T6" y="T7"/>
                </a:cxn>
                <a:cxn ang="0">
                  <a:pos x="T8" y="T9"/>
                </a:cxn>
              </a:cxnLst>
              <a:rect l="0" t="0" r="r" b="b"/>
              <a:pathLst>
                <a:path w="41" h="56">
                  <a:moveTo>
                    <a:pt x="12" y="0"/>
                  </a:moveTo>
                  <a:cubicBezTo>
                    <a:pt x="12" y="0"/>
                    <a:pt x="10" y="21"/>
                    <a:pt x="20" y="19"/>
                  </a:cubicBezTo>
                  <a:cubicBezTo>
                    <a:pt x="39" y="15"/>
                    <a:pt x="41" y="56"/>
                    <a:pt x="11" y="41"/>
                  </a:cubicBezTo>
                  <a:cubicBezTo>
                    <a:pt x="0" y="36"/>
                    <a:pt x="3" y="1"/>
                    <a:pt x="3" y="1"/>
                  </a:cubicBezTo>
                  <a:lnTo>
                    <a:pt x="12" y="0"/>
                  </a:lnTo>
                  <a:close/>
                </a:path>
              </a:pathLst>
            </a:custGeom>
            <a:solidFill>
              <a:srgbClr val="F4847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îṡļíḑé"/>
            <p:cNvSpPr/>
            <p:nvPr/>
          </p:nvSpPr>
          <p:spPr bwMode="auto">
            <a:xfrm>
              <a:off x="1370266" y="1828078"/>
              <a:ext cx="121528" cy="39760"/>
            </a:xfrm>
            <a:custGeom>
              <a:avLst/>
              <a:gdLst>
                <a:gd name="T0" fmla="*/ 0 w 43"/>
                <a:gd name="T1" fmla="*/ 14 h 14"/>
                <a:gd name="T2" fmla="*/ 1 w 43"/>
                <a:gd name="T3" fmla="*/ 12 h 14"/>
                <a:gd name="T4" fmla="*/ 3 w 43"/>
                <a:gd name="T5" fmla="*/ 10 h 14"/>
                <a:gd name="T6" fmla="*/ 5 w 43"/>
                <a:gd name="T7" fmla="*/ 8 h 14"/>
                <a:gd name="T8" fmla="*/ 8 w 43"/>
                <a:gd name="T9" fmla="*/ 6 h 14"/>
                <a:gd name="T10" fmla="*/ 11 w 43"/>
                <a:gd name="T11" fmla="*/ 4 h 14"/>
                <a:gd name="T12" fmla="*/ 15 w 43"/>
                <a:gd name="T13" fmla="*/ 2 h 14"/>
                <a:gd name="T14" fmla="*/ 20 w 43"/>
                <a:gd name="T15" fmla="*/ 1 h 14"/>
                <a:gd name="T16" fmla="*/ 24 w 43"/>
                <a:gd name="T17" fmla="*/ 0 h 14"/>
                <a:gd name="T18" fmla="*/ 28 w 43"/>
                <a:gd name="T19" fmla="*/ 0 h 14"/>
                <a:gd name="T20" fmla="*/ 33 w 43"/>
                <a:gd name="T21" fmla="*/ 0 h 14"/>
                <a:gd name="T22" fmla="*/ 36 w 43"/>
                <a:gd name="T23" fmla="*/ 0 h 14"/>
                <a:gd name="T24" fmla="*/ 39 w 43"/>
                <a:gd name="T25" fmla="*/ 1 h 14"/>
                <a:gd name="T26" fmla="*/ 41 w 43"/>
                <a:gd name="T27" fmla="*/ 2 h 14"/>
                <a:gd name="T28" fmla="*/ 43 w 43"/>
                <a:gd name="T29" fmla="*/ 3 h 14"/>
                <a:gd name="T30" fmla="*/ 41 w 43"/>
                <a:gd name="T31" fmla="*/ 3 h 14"/>
                <a:gd name="T32" fmla="*/ 39 w 43"/>
                <a:gd name="T33" fmla="*/ 3 h 14"/>
                <a:gd name="T34" fmla="*/ 36 w 43"/>
                <a:gd name="T35" fmla="*/ 3 h 14"/>
                <a:gd name="T36" fmla="*/ 33 w 43"/>
                <a:gd name="T37" fmla="*/ 4 h 14"/>
                <a:gd name="T38" fmla="*/ 29 w 43"/>
                <a:gd name="T39" fmla="*/ 4 h 14"/>
                <a:gd name="T40" fmla="*/ 25 w 43"/>
                <a:gd name="T41" fmla="*/ 5 h 14"/>
                <a:gd name="T42" fmla="*/ 21 w 43"/>
                <a:gd name="T43" fmla="*/ 6 h 14"/>
                <a:gd name="T44" fmla="*/ 19 w 43"/>
                <a:gd name="T45" fmla="*/ 6 h 14"/>
                <a:gd name="T46" fmla="*/ 17 w 43"/>
                <a:gd name="T47" fmla="*/ 7 h 14"/>
                <a:gd name="T48" fmla="*/ 15 w 43"/>
                <a:gd name="T49" fmla="*/ 7 h 14"/>
                <a:gd name="T50" fmla="*/ 13 w 43"/>
                <a:gd name="T51" fmla="*/ 8 h 14"/>
                <a:gd name="T52" fmla="*/ 10 w 43"/>
                <a:gd name="T53" fmla="*/ 9 h 14"/>
                <a:gd name="T54" fmla="*/ 8 w 43"/>
                <a:gd name="T55" fmla="*/ 10 h 14"/>
                <a:gd name="T56" fmla="*/ 6 w 43"/>
                <a:gd name="T57" fmla="*/ 11 h 14"/>
                <a:gd name="T58" fmla="*/ 4 w 43"/>
                <a:gd name="T59" fmla="*/ 12 h 14"/>
                <a:gd name="T60" fmla="*/ 2 w 43"/>
                <a:gd name="T61" fmla="*/ 13 h 14"/>
                <a:gd name="T62" fmla="*/ 0 w 43"/>
                <a:gd name="T6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14">
                  <a:moveTo>
                    <a:pt x="0" y="14"/>
                  </a:moveTo>
                  <a:cubicBezTo>
                    <a:pt x="0" y="14"/>
                    <a:pt x="0" y="13"/>
                    <a:pt x="1" y="12"/>
                  </a:cubicBezTo>
                  <a:cubicBezTo>
                    <a:pt x="1" y="12"/>
                    <a:pt x="2" y="11"/>
                    <a:pt x="3" y="10"/>
                  </a:cubicBezTo>
                  <a:cubicBezTo>
                    <a:pt x="3" y="10"/>
                    <a:pt x="4" y="9"/>
                    <a:pt x="5" y="8"/>
                  </a:cubicBezTo>
                  <a:cubicBezTo>
                    <a:pt x="6" y="7"/>
                    <a:pt x="7" y="7"/>
                    <a:pt x="8" y="6"/>
                  </a:cubicBezTo>
                  <a:cubicBezTo>
                    <a:pt x="9" y="5"/>
                    <a:pt x="10" y="5"/>
                    <a:pt x="11" y="4"/>
                  </a:cubicBezTo>
                  <a:cubicBezTo>
                    <a:pt x="13" y="3"/>
                    <a:pt x="14" y="3"/>
                    <a:pt x="15" y="2"/>
                  </a:cubicBezTo>
                  <a:cubicBezTo>
                    <a:pt x="17" y="2"/>
                    <a:pt x="18" y="1"/>
                    <a:pt x="20" y="1"/>
                  </a:cubicBezTo>
                  <a:cubicBezTo>
                    <a:pt x="21" y="1"/>
                    <a:pt x="23" y="0"/>
                    <a:pt x="24" y="0"/>
                  </a:cubicBezTo>
                  <a:cubicBezTo>
                    <a:pt x="26" y="0"/>
                    <a:pt x="27" y="0"/>
                    <a:pt x="28" y="0"/>
                  </a:cubicBezTo>
                  <a:cubicBezTo>
                    <a:pt x="30" y="0"/>
                    <a:pt x="31" y="0"/>
                    <a:pt x="33" y="0"/>
                  </a:cubicBezTo>
                  <a:cubicBezTo>
                    <a:pt x="34" y="0"/>
                    <a:pt x="35" y="0"/>
                    <a:pt x="36" y="0"/>
                  </a:cubicBezTo>
                  <a:cubicBezTo>
                    <a:pt x="37" y="1"/>
                    <a:pt x="38" y="1"/>
                    <a:pt x="39" y="1"/>
                  </a:cubicBezTo>
                  <a:cubicBezTo>
                    <a:pt x="40" y="1"/>
                    <a:pt x="41" y="2"/>
                    <a:pt x="41" y="2"/>
                  </a:cubicBezTo>
                  <a:cubicBezTo>
                    <a:pt x="43" y="2"/>
                    <a:pt x="43" y="3"/>
                    <a:pt x="43" y="3"/>
                  </a:cubicBezTo>
                  <a:cubicBezTo>
                    <a:pt x="43" y="3"/>
                    <a:pt x="43" y="3"/>
                    <a:pt x="41" y="3"/>
                  </a:cubicBezTo>
                  <a:cubicBezTo>
                    <a:pt x="41" y="3"/>
                    <a:pt x="40" y="3"/>
                    <a:pt x="39" y="3"/>
                  </a:cubicBezTo>
                  <a:cubicBezTo>
                    <a:pt x="38" y="3"/>
                    <a:pt x="37" y="3"/>
                    <a:pt x="36" y="3"/>
                  </a:cubicBezTo>
                  <a:cubicBezTo>
                    <a:pt x="35" y="4"/>
                    <a:pt x="34" y="4"/>
                    <a:pt x="33" y="4"/>
                  </a:cubicBezTo>
                  <a:cubicBezTo>
                    <a:pt x="31" y="4"/>
                    <a:pt x="30" y="4"/>
                    <a:pt x="29" y="4"/>
                  </a:cubicBezTo>
                  <a:cubicBezTo>
                    <a:pt x="28" y="5"/>
                    <a:pt x="26" y="5"/>
                    <a:pt x="25" y="5"/>
                  </a:cubicBezTo>
                  <a:cubicBezTo>
                    <a:pt x="24" y="5"/>
                    <a:pt x="22" y="6"/>
                    <a:pt x="21" y="6"/>
                  </a:cubicBezTo>
                  <a:cubicBezTo>
                    <a:pt x="20" y="6"/>
                    <a:pt x="20" y="6"/>
                    <a:pt x="19" y="6"/>
                  </a:cubicBezTo>
                  <a:cubicBezTo>
                    <a:pt x="18" y="7"/>
                    <a:pt x="18" y="7"/>
                    <a:pt x="17" y="7"/>
                  </a:cubicBezTo>
                  <a:cubicBezTo>
                    <a:pt x="16" y="7"/>
                    <a:pt x="16" y="7"/>
                    <a:pt x="15" y="7"/>
                  </a:cubicBezTo>
                  <a:cubicBezTo>
                    <a:pt x="14" y="8"/>
                    <a:pt x="14" y="8"/>
                    <a:pt x="13" y="8"/>
                  </a:cubicBezTo>
                  <a:cubicBezTo>
                    <a:pt x="12" y="9"/>
                    <a:pt x="11" y="9"/>
                    <a:pt x="10" y="9"/>
                  </a:cubicBezTo>
                  <a:cubicBezTo>
                    <a:pt x="9" y="10"/>
                    <a:pt x="8" y="10"/>
                    <a:pt x="8" y="10"/>
                  </a:cubicBezTo>
                  <a:cubicBezTo>
                    <a:pt x="7" y="10"/>
                    <a:pt x="7" y="10"/>
                    <a:pt x="6" y="11"/>
                  </a:cubicBezTo>
                  <a:cubicBezTo>
                    <a:pt x="5" y="11"/>
                    <a:pt x="5" y="12"/>
                    <a:pt x="4" y="12"/>
                  </a:cubicBezTo>
                  <a:cubicBezTo>
                    <a:pt x="3" y="12"/>
                    <a:pt x="2" y="13"/>
                    <a:pt x="2" y="13"/>
                  </a:cubicBezTo>
                  <a:cubicBezTo>
                    <a:pt x="1" y="13"/>
                    <a:pt x="1" y="13"/>
                    <a:pt x="0" y="14"/>
                  </a:cubicBezTo>
                  <a:close/>
                </a:path>
              </a:pathLst>
            </a:custGeom>
            <a:solidFill>
              <a:srgbClr val="916019"/>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îśliḋê"/>
            <p:cNvSpPr/>
            <p:nvPr/>
          </p:nvSpPr>
          <p:spPr bwMode="auto">
            <a:xfrm>
              <a:off x="1604482" y="1828078"/>
              <a:ext cx="121528" cy="39760"/>
            </a:xfrm>
            <a:custGeom>
              <a:avLst/>
              <a:gdLst>
                <a:gd name="T0" fmla="*/ 43 w 43"/>
                <a:gd name="T1" fmla="*/ 14 h 14"/>
                <a:gd name="T2" fmla="*/ 42 w 43"/>
                <a:gd name="T3" fmla="*/ 12 h 14"/>
                <a:gd name="T4" fmla="*/ 41 w 43"/>
                <a:gd name="T5" fmla="*/ 10 h 14"/>
                <a:gd name="T6" fmla="*/ 38 w 43"/>
                <a:gd name="T7" fmla="*/ 8 h 14"/>
                <a:gd name="T8" fmla="*/ 35 w 43"/>
                <a:gd name="T9" fmla="*/ 6 h 14"/>
                <a:gd name="T10" fmla="*/ 32 w 43"/>
                <a:gd name="T11" fmla="*/ 4 h 14"/>
                <a:gd name="T12" fmla="*/ 28 w 43"/>
                <a:gd name="T13" fmla="*/ 2 h 14"/>
                <a:gd name="T14" fmla="*/ 24 w 43"/>
                <a:gd name="T15" fmla="*/ 1 h 14"/>
                <a:gd name="T16" fmla="*/ 19 w 43"/>
                <a:gd name="T17" fmla="*/ 0 h 14"/>
                <a:gd name="T18" fmla="*/ 15 w 43"/>
                <a:gd name="T19" fmla="*/ 0 h 14"/>
                <a:gd name="T20" fmla="*/ 11 w 43"/>
                <a:gd name="T21" fmla="*/ 0 h 14"/>
                <a:gd name="T22" fmla="*/ 7 w 43"/>
                <a:gd name="T23" fmla="*/ 0 h 14"/>
                <a:gd name="T24" fmla="*/ 4 w 43"/>
                <a:gd name="T25" fmla="*/ 1 h 14"/>
                <a:gd name="T26" fmla="*/ 2 w 43"/>
                <a:gd name="T27" fmla="*/ 2 h 14"/>
                <a:gd name="T28" fmla="*/ 0 w 43"/>
                <a:gd name="T29" fmla="*/ 3 h 14"/>
                <a:gd name="T30" fmla="*/ 2 w 43"/>
                <a:gd name="T31" fmla="*/ 3 h 14"/>
                <a:gd name="T32" fmla="*/ 4 w 43"/>
                <a:gd name="T33" fmla="*/ 3 h 14"/>
                <a:gd name="T34" fmla="*/ 7 w 43"/>
                <a:gd name="T35" fmla="*/ 3 h 14"/>
                <a:gd name="T36" fmla="*/ 11 w 43"/>
                <a:gd name="T37" fmla="*/ 4 h 14"/>
                <a:gd name="T38" fmla="*/ 14 w 43"/>
                <a:gd name="T39" fmla="*/ 4 h 14"/>
                <a:gd name="T40" fmla="*/ 18 w 43"/>
                <a:gd name="T41" fmla="*/ 5 h 14"/>
                <a:gd name="T42" fmla="*/ 22 w 43"/>
                <a:gd name="T43" fmla="*/ 6 h 14"/>
                <a:gd name="T44" fmla="*/ 24 w 43"/>
                <a:gd name="T45" fmla="*/ 6 h 14"/>
                <a:gd name="T46" fmla="*/ 26 w 43"/>
                <a:gd name="T47" fmla="*/ 7 h 14"/>
                <a:gd name="T48" fmla="*/ 28 w 43"/>
                <a:gd name="T49" fmla="*/ 7 h 14"/>
                <a:gd name="T50" fmla="*/ 30 w 43"/>
                <a:gd name="T51" fmla="*/ 8 h 14"/>
                <a:gd name="T52" fmla="*/ 34 w 43"/>
                <a:gd name="T53" fmla="*/ 9 h 14"/>
                <a:gd name="T54" fmla="*/ 35 w 43"/>
                <a:gd name="T55" fmla="*/ 10 h 14"/>
                <a:gd name="T56" fmla="*/ 37 w 43"/>
                <a:gd name="T57" fmla="*/ 11 h 14"/>
                <a:gd name="T58" fmla="*/ 39 w 43"/>
                <a:gd name="T59" fmla="*/ 12 h 14"/>
                <a:gd name="T60" fmla="*/ 42 w 43"/>
                <a:gd name="T61" fmla="*/ 13 h 14"/>
                <a:gd name="T62" fmla="*/ 43 w 43"/>
                <a:gd name="T6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14">
                  <a:moveTo>
                    <a:pt x="43" y="14"/>
                  </a:moveTo>
                  <a:cubicBezTo>
                    <a:pt x="43" y="14"/>
                    <a:pt x="43" y="13"/>
                    <a:pt x="42" y="12"/>
                  </a:cubicBezTo>
                  <a:cubicBezTo>
                    <a:pt x="42" y="12"/>
                    <a:pt x="41" y="11"/>
                    <a:pt x="41" y="10"/>
                  </a:cubicBezTo>
                  <a:cubicBezTo>
                    <a:pt x="40" y="10"/>
                    <a:pt x="39" y="9"/>
                    <a:pt x="38" y="8"/>
                  </a:cubicBezTo>
                  <a:cubicBezTo>
                    <a:pt x="38" y="7"/>
                    <a:pt x="37" y="7"/>
                    <a:pt x="35" y="6"/>
                  </a:cubicBezTo>
                  <a:cubicBezTo>
                    <a:pt x="34" y="5"/>
                    <a:pt x="33" y="5"/>
                    <a:pt x="32" y="4"/>
                  </a:cubicBezTo>
                  <a:cubicBezTo>
                    <a:pt x="31" y="3"/>
                    <a:pt x="29" y="3"/>
                    <a:pt x="28" y="2"/>
                  </a:cubicBezTo>
                  <a:cubicBezTo>
                    <a:pt x="27" y="2"/>
                    <a:pt x="25" y="1"/>
                    <a:pt x="24" y="1"/>
                  </a:cubicBezTo>
                  <a:cubicBezTo>
                    <a:pt x="22" y="1"/>
                    <a:pt x="21" y="0"/>
                    <a:pt x="19" y="0"/>
                  </a:cubicBezTo>
                  <a:cubicBezTo>
                    <a:pt x="18" y="0"/>
                    <a:pt x="16" y="0"/>
                    <a:pt x="15" y="0"/>
                  </a:cubicBezTo>
                  <a:cubicBezTo>
                    <a:pt x="13" y="0"/>
                    <a:pt x="12" y="0"/>
                    <a:pt x="11" y="0"/>
                  </a:cubicBezTo>
                  <a:cubicBezTo>
                    <a:pt x="9" y="0"/>
                    <a:pt x="8" y="0"/>
                    <a:pt x="7" y="0"/>
                  </a:cubicBezTo>
                  <a:cubicBezTo>
                    <a:pt x="6" y="1"/>
                    <a:pt x="5" y="1"/>
                    <a:pt x="4" y="1"/>
                  </a:cubicBezTo>
                  <a:cubicBezTo>
                    <a:pt x="3" y="1"/>
                    <a:pt x="2" y="2"/>
                    <a:pt x="2" y="2"/>
                  </a:cubicBezTo>
                  <a:cubicBezTo>
                    <a:pt x="1" y="2"/>
                    <a:pt x="0" y="3"/>
                    <a:pt x="0" y="3"/>
                  </a:cubicBezTo>
                  <a:cubicBezTo>
                    <a:pt x="0" y="3"/>
                    <a:pt x="1" y="3"/>
                    <a:pt x="2" y="3"/>
                  </a:cubicBezTo>
                  <a:cubicBezTo>
                    <a:pt x="3" y="3"/>
                    <a:pt x="3" y="3"/>
                    <a:pt x="4" y="3"/>
                  </a:cubicBezTo>
                  <a:cubicBezTo>
                    <a:pt x="5" y="3"/>
                    <a:pt x="6" y="3"/>
                    <a:pt x="7" y="3"/>
                  </a:cubicBezTo>
                  <a:cubicBezTo>
                    <a:pt x="8" y="4"/>
                    <a:pt x="9" y="4"/>
                    <a:pt x="11" y="4"/>
                  </a:cubicBezTo>
                  <a:cubicBezTo>
                    <a:pt x="12" y="4"/>
                    <a:pt x="13" y="4"/>
                    <a:pt x="14" y="4"/>
                  </a:cubicBezTo>
                  <a:cubicBezTo>
                    <a:pt x="16" y="5"/>
                    <a:pt x="17" y="5"/>
                    <a:pt x="18" y="5"/>
                  </a:cubicBezTo>
                  <a:cubicBezTo>
                    <a:pt x="20" y="5"/>
                    <a:pt x="21" y="6"/>
                    <a:pt x="22" y="6"/>
                  </a:cubicBezTo>
                  <a:cubicBezTo>
                    <a:pt x="23" y="6"/>
                    <a:pt x="24" y="6"/>
                    <a:pt x="24" y="6"/>
                  </a:cubicBezTo>
                  <a:cubicBezTo>
                    <a:pt x="25" y="7"/>
                    <a:pt x="26" y="7"/>
                    <a:pt x="26" y="7"/>
                  </a:cubicBezTo>
                  <a:cubicBezTo>
                    <a:pt x="27" y="7"/>
                    <a:pt x="28" y="7"/>
                    <a:pt x="28" y="7"/>
                  </a:cubicBezTo>
                  <a:cubicBezTo>
                    <a:pt x="29" y="8"/>
                    <a:pt x="30" y="8"/>
                    <a:pt x="30" y="8"/>
                  </a:cubicBezTo>
                  <a:cubicBezTo>
                    <a:pt x="31" y="9"/>
                    <a:pt x="33" y="9"/>
                    <a:pt x="34" y="9"/>
                  </a:cubicBezTo>
                  <a:cubicBezTo>
                    <a:pt x="34" y="10"/>
                    <a:pt x="35" y="10"/>
                    <a:pt x="35" y="10"/>
                  </a:cubicBezTo>
                  <a:cubicBezTo>
                    <a:pt x="36" y="10"/>
                    <a:pt x="36" y="10"/>
                    <a:pt x="37" y="11"/>
                  </a:cubicBezTo>
                  <a:cubicBezTo>
                    <a:pt x="38" y="11"/>
                    <a:pt x="39" y="12"/>
                    <a:pt x="39" y="12"/>
                  </a:cubicBezTo>
                  <a:cubicBezTo>
                    <a:pt x="40" y="12"/>
                    <a:pt x="41" y="13"/>
                    <a:pt x="42" y="13"/>
                  </a:cubicBezTo>
                  <a:cubicBezTo>
                    <a:pt x="42" y="13"/>
                    <a:pt x="43" y="13"/>
                    <a:pt x="43" y="14"/>
                  </a:cubicBezTo>
                  <a:close/>
                </a:path>
              </a:pathLst>
            </a:custGeom>
            <a:solidFill>
              <a:srgbClr val="916019"/>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3" name="î$ḷïḋê"/>
            <p:cNvSpPr/>
            <p:nvPr/>
          </p:nvSpPr>
          <p:spPr>
            <a:xfrm>
              <a:off x="1112647" y="1452563"/>
              <a:ext cx="704850" cy="592138"/>
            </a:xfrm>
            <a:custGeom>
              <a:avLst/>
              <a:gdLst/>
              <a:ahLst/>
              <a:cxnLst>
                <a:cxn ang="0">
                  <a:pos x="249" y="99"/>
                </a:cxn>
                <a:cxn ang="0">
                  <a:pos x="234" y="63"/>
                </a:cxn>
                <a:cxn ang="0">
                  <a:pos x="240" y="38"/>
                </a:cxn>
                <a:cxn ang="0">
                  <a:pos x="161" y="9"/>
                </a:cxn>
                <a:cxn ang="0">
                  <a:pos x="53" y="72"/>
                </a:cxn>
                <a:cxn ang="0">
                  <a:pos x="62" y="210"/>
                </a:cxn>
                <a:cxn ang="0">
                  <a:pos x="59" y="155"/>
                </a:cxn>
                <a:cxn ang="0">
                  <a:pos x="75" y="98"/>
                </a:cxn>
                <a:cxn ang="0">
                  <a:pos x="249" y="99"/>
                </a:cxn>
              </a:cxnLst>
              <a:rect l="0" t="0" r="0" b="0"/>
              <a:pathLst>
                <a:path w="249" h="210">
                  <a:moveTo>
                    <a:pt x="249" y="99"/>
                  </a:moveTo>
                  <a:cubicBezTo>
                    <a:pt x="240" y="89"/>
                    <a:pt x="235" y="77"/>
                    <a:pt x="234" y="63"/>
                  </a:cubicBezTo>
                  <a:cubicBezTo>
                    <a:pt x="234" y="54"/>
                    <a:pt x="236" y="46"/>
                    <a:pt x="240" y="38"/>
                  </a:cubicBezTo>
                  <a:cubicBezTo>
                    <a:pt x="227" y="25"/>
                    <a:pt x="204" y="13"/>
                    <a:pt x="161" y="9"/>
                  </a:cubicBezTo>
                  <a:cubicBezTo>
                    <a:pt x="62" y="0"/>
                    <a:pt x="53" y="72"/>
                    <a:pt x="53" y="72"/>
                  </a:cubicBezTo>
                  <a:cubicBezTo>
                    <a:pt x="0" y="131"/>
                    <a:pt x="62" y="210"/>
                    <a:pt x="62" y="210"/>
                  </a:cubicBezTo>
                  <a:cubicBezTo>
                    <a:pt x="59" y="155"/>
                    <a:pt x="59" y="155"/>
                    <a:pt x="59" y="155"/>
                  </a:cubicBezTo>
                  <a:cubicBezTo>
                    <a:pt x="76" y="143"/>
                    <a:pt x="75" y="98"/>
                    <a:pt x="75" y="98"/>
                  </a:cubicBezTo>
                  <a:cubicBezTo>
                    <a:pt x="144" y="146"/>
                    <a:pt x="212" y="120"/>
                    <a:pt x="249" y="99"/>
                  </a:cubicBezTo>
                  <a:close/>
                </a:path>
              </a:pathLst>
            </a:custGeom>
            <a:solidFill>
              <a:srgbClr val="995E08"/>
            </a:solidFill>
            <a:ln w="9525">
              <a:noFill/>
            </a:ln>
          </p:spPr>
          <p:txBody>
            <a:bodyPr/>
            <a:lstStyle/>
            <a:p>
              <a:endParaRPr lang="zh-CN" altLang="en-US"/>
            </a:p>
          </p:txBody>
        </p:sp>
        <p:sp>
          <p:nvSpPr>
            <p:cNvPr id="48" name="îṡḻíḍè"/>
            <p:cNvSpPr/>
            <p:nvPr/>
          </p:nvSpPr>
          <p:spPr bwMode="auto">
            <a:xfrm>
              <a:off x="1290721" y="1695543"/>
              <a:ext cx="35353" cy="183339"/>
            </a:xfrm>
            <a:custGeom>
              <a:avLst/>
              <a:gdLst>
                <a:gd name="T0" fmla="*/ 0 w 13"/>
                <a:gd name="T1" fmla="*/ 65 h 65"/>
                <a:gd name="T2" fmla="*/ 12 w 13"/>
                <a:gd name="T3" fmla="*/ 12 h 65"/>
                <a:gd name="T4" fmla="*/ 0 w 13"/>
                <a:gd name="T5" fmla="*/ 0 h 65"/>
                <a:gd name="T6" fmla="*/ 0 w 13"/>
                <a:gd name="T7" fmla="*/ 65 h 65"/>
              </a:gdLst>
              <a:ahLst/>
              <a:cxnLst>
                <a:cxn ang="0">
                  <a:pos x="T0" y="T1"/>
                </a:cxn>
                <a:cxn ang="0">
                  <a:pos x="T2" y="T3"/>
                </a:cxn>
                <a:cxn ang="0">
                  <a:pos x="T4" y="T5"/>
                </a:cxn>
                <a:cxn ang="0">
                  <a:pos x="T6" y="T7"/>
                </a:cxn>
              </a:cxnLst>
              <a:rect l="0" t="0" r="r" b="b"/>
              <a:pathLst>
                <a:path w="13" h="65">
                  <a:moveTo>
                    <a:pt x="0" y="65"/>
                  </a:moveTo>
                  <a:cubicBezTo>
                    <a:pt x="13" y="50"/>
                    <a:pt x="12" y="12"/>
                    <a:pt x="12" y="12"/>
                  </a:cubicBezTo>
                  <a:cubicBezTo>
                    <a:pt x="0" y="0"/>
                    <a:pt x="0" y="0"/>
                    <a:pt x="0" y="0"/>
                  </a:cubicBezTo>
                  <a:lnTo>
                    <a:pt x="0" y="65"/>
                  </a:ln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5" name="îşḷiďê"/>
            <p:cNvSpPr/>
            <p:nvPr/>
          </p:nvSpPr>
          <p:spPr>
            <a:xfrm>
              <a:off x="957073" y="2389188"/>
              <a:ext cx="423863" cy="1073150"/>
            </a:xfrm>
            <a:custGeom>
              <a:avLst/>
              <a:gdLst/>
              <a:ahLst/>
              <a:cxnLst>
                <a:cxn ang="0">
                  <a:pos x="143" y="381"/>
                </a:cxn>
                <a:cxn ang="0">
                  <a:pos x="150" y="375"/>
                </a:cxn>
                <a:cxn ang="0">
                  <a:pos x="72" y="219"/>
                </a:cxn>
                <a:cxn ang="0">
                  <a:pos x="123" y="59"/>
                </a:cxn>
                <a:cxn ang="0">
                  <a:pos x="91" y="0"/>
                </a:cxn>
                <a:cxn ang="0">
                  <a:pos x="0" y="231"/>
                </a:cxn>
                <a:cxn ang="0">
                  <a:pos x="82" y="381"/>
                </a:cxn>
                <a:cxn ang="0">
                  <a:pos x="143" y="381"/>
                </a:cxn>
              </a:cxnLst>
              <a:rect l="0" t="0" r="0" b="0"/>
              <a:pathLst>
                <a:path w="150" h="381">
                  <a:moveTo>
                    <a:pt x="143" y="381"/>
                  </a:moveTo>
                  <a:cubicBezTo>
                    <a:pt x="146" y="379"/>
                    <a:pt x="148" y="377"/>
                    <a:pt x="150" y="375"/>
                  </a:cubicBezTo>
                  <a:cubicBezTo>
                    <a:pt x="150" y="375"/>
                    <a:pt x="93" y="251"/>
                    <a:pt x="72" y="219"/>
                  </a:cubicBezTo>
                  <a:cubicBezTo>
                    <a:pt x="72" y="219"/>
                    <a:pt x="121" y="105"/>
                    <a:pt x="123" y="59"/>
                  </a:cubicBezTo>
                  <a:cubicBezTo>
                    <a:pt x="125" y="12"/>
                    <a:pt x="91" y="0"/>
                    <a:pt x="91" y="0"/>
                  </a:cubicBezTo>
                  <a:cubicBezTo>
                    <a:pt x="91" y="0"/>
                    <a:pt x="4" y="80"/>
                    <a:pt x="0" y="231"/>
                  </a:cubicBezTo>
                  <a:cubicBezTo>
                    <a:pt x="0" y="231"/>
                    <a:pt x="42" y="330"/>
                    <a:pt x="82" y="381"/>
                  </a:cubicBezTo>
                  <a:lnTo>
                    <a:pt x="143" y="381"/>
                  </a:lnTo>
                  <a:close/>
                </a:path>
              </a:pathLst>
            </a:custGeom>
            <a:solidFill>
              <a:srgbClr val="B4CAEF"/>
            </a:solidFill>
            <a:ln w="9525">
              <a:noFill/>
            </a:ln>
          </p:spPr>
          <p:txBody>
            <a:bodyPr/>
            <a:lstStyle/>
            <a:p>
              <a:endParaRPr lang="zh-CN" altLang="en-US"/>
            </a:p>
          </p:txBody>
        </p:sp>
        <p:sp>
          <p:nvSpPr>
            <p:cNvPr id="154676" name="íṩļíḍe"/>
            <p:cNvSpPr/>
            <p:nvPr/>
          </p:nvSpPr>
          <p:spPr>
            <a:xfrm>
              <a:off x="1727011" y="2400301"/>
              <a:ext cx="425450" cy="1062038"/>
            </a:xfrm>
            <a:custGeom>
              <a:avLst/>
              <a:gdLst/>
              <a:ahLst/>
              <a:cxnLst>
                <a:cxn ang="0">
                  <a:pos x="7" y="377"/>
                </a:cxn>
                <a:cxn ang="0">
                  <a:pos x="68" y="377"/>
                </a:cxn>
                <a:cxn ang="0">
                  <a:pos x="150" y="227"/>
                </a:cxn>
                <a:cxn ang="0">
                  <a:pos x="63" y="0"/>
                </a:cxn>
                <a:cxn ang="0">
                  <a:pos x="27" y="55"/>
                </a:cxn>
                <a:cxn ang="0">
                  <a:pos x="78" y="215"/>
                </a:cxn>
                <a:cxn ang="0">
                  <a:pos x="0" y="371"/>
                </a:cxn>
                <a:cxn ang="0">
                  <a:pos x="7" y="377"/>
                </a:cxn>
              </a:cxnLst>
              <a:rect l="0" t="0" r="0" b="0"/>
              <a:pathLst>
                <a:path w="150" h="377">
                  <a:moveTo>
                    <a:pt x="7" y="377"/>
                  </a:moveTo>
                  <a:cubicBezTo>
                    <a:pt x="68" y="377"/>
                    <a:pt x="68" y="377"/>
                    <a:pt x="68" y="377"/>
                  </a:cubicBezTo>
                  <a:cubicBezTo>
                    <a:pt x="108" y="326"/>
                    <a:pt x="150" y="227"/>
                    <a:pt x="150" y="227"/>
                  </a:cubicBezTo>
                  <a:cubicBezTo>
                    <a:pt x="146" y="76"/>
                    <a:pt x="63" y="0"/>
                    <a:pt x="63" y="0"/>
                  </a:cubicBezTo>
                  <a:cubicBezTo>
                    <a:pt x="63" y="0"/>
                    <a:pt x="25" y="8"/>
                    <a:pt x="27" y="55"/>
                  </a:cubicBezTo>
                  <a:cubicBezTo>
                    <a:pt x="29" y="101"/>
                    <a:pt x="78" y="215"/>
                    <a:pt x="78" y="215"/>
                  </a:cubicBezTo>
                  <a:cubicBezTo>
                    <a:pt x="57" y="247"/>
                    <a:pt x="0" y="371"/>
                    <a:pt x="0" y="371"/>
                  </a:cubicBezTo>
                  <a:cubicBezTo>
                    <a:pt x="2" y="373"/>
                    <a:pt x="4" y="375"/>
                    <a:pt x="7" y="377"/>
                  </a:cubicBezTo>
                  <a:close/>
                </a:path>
              </a:pathLst>
            </a:custGeom>
            <a:solidFill>
              <a:srgbClr val="B4CAEF"/>
            </a:solidFill>
            <a:ln w="9525">
              <a:noFill/>
            </a:ln>
          </p:spPr>
          <p:txBody>
            <a:bodyPr/>
            <a:lstStyle/>
            <a:p>
              <a:endParaRPr lang="zh-CN" altLang="en-US"/>
            </a:p>
          </p:txBody>
        </p:sp>
        <p:sp>
          <p:nvSpPr>
            <p:cNvPr id="51" name="iṥļíďé"/>
            <p:cNvSpPr/>
            <p:nvPr/>
          </p:nvSpPr>
          <p:spPr bwMode="auto">
            <a:xfrm>
              <a:off x="1460860" y="2071058"/>
              <a:ext cx="198863" cy="66267"/>
            </a:xfrm>
            <a:custGeom>
              <a:avLst/>
              <a:gdLst>
                <a:gd name="T0" fmla="*/ 1 w 70"/>
                <a:gd name="T1" fmla="*/ 7 h 24"/>
                <a:gd name="T2" fmla="*/ 14 w 70"/>
                <a:gd name="T3" fmla="*/ 19 h 24"/>
                <a:gd name="T4" fmla="*/ 35 w 70"/>
                <a:gd name="T5" fmla="*/ 24 h 24"/>
                <a:gd name="T6" fmla="*/ 55 w 70"/>
                <a:gd name="T7" fmla="*/ 19 h 24"/>
                <a:gd name="T8" fmla="*/ 69 w 70"/>
                <a:gd name="T9" fmla="*/ 7 h 24"/>
                <a:gd name="T10" fmla="*/ 67 w 70"/>
                <a:gd name="T11" fmla="*/ 1 h 24"/>
                <a:gd name="T12" fmla="*/ 62 w 70"/>
                <a:gd name="T13" fmla="*/ 3 h 24"/>
                <a:gd name="T14" fmla="*/ 52 w 70"/>
                <a:gd name="T15" fmla="*/ 12 h 24"/>
                <a:gd name="T16" fmla="*/ 35 w 70"/>
                <a:gd name="T17" fmla="*/ 16 h 24"/>
                <a:gd name="T18" fmla="*/ 18 w 70"/>
                <a:gd name="T19" fmla="*/ 12 h 24"/>
                <a:gd name="T20" fmla="*/ 8 w 70"/>
                <a:gd name="T21" fmla="*/ 3 h 24"/>
                <a:gd name="T22" fmla="*/ 2 w 70"/>
                <a:gd name="T23" fmla="*/ 1 h 24"/>
                <a:gd name="T24" fmla="*/ 1 w 70"/>
                <a:gd name="T2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4">
                  <a:moveTo>
                    <a:pt x="1" y="7"/>
                  </a:moveTo>
                  <a:cubicBezTo>
                    <a:pt x="4" y="12"/>
                    <a:pt x="9" y="16"/>
                    <a:pt x="14" y="19"/>
                  </a:cubicBezTo>
                  <a:cubicBezTo>
                    <a:pt x="20" y="22"/>
                    <a:pt x="27" y="24"/>
                    <a:pt x="35" y="24"/>
                  </a:cubicBezTo>
                  <a:cubicBezTo>
                    <a:pt x="42" y="24"/>
                    <a:pt x="49" y="22"/>
                    <a:pt x="55" y="19"/>
                  </a:cubicBezTo>
                  <a:cubicBezTo>
                    <a:pt x="61" y="16"/>
                    <a:pt x="66" y="12"/>
                    <a:pt x="69" y="7"/>
                  </a:cubicBezTo>
                  <a:cubicBezTo>
                    <a:pt x="70" y="5"/>
                    <a:pt x="69" y="2"/>
                    <a:pt x="67" y="1"/>
                  </a:cubicBezTo>
                  <a:cubicBezTo>
                    <a:pt x="66" y="0"/>
                    <a:pt x="63" y="1"/>
                    <a:pt x="62" y="3"/>
                  </a:cubicBezTo>
                  <a:cubicBezTo>
                    <a:pt x="60" y="6"/>
                    <a:pt x="56" y="9"/>
                    <a:pt x="52" y="12"/>
                  </a:cubicBezTo>
                  <a:cubicBezTo>
                    <a:pt x="47" y="14"/>
                    <a:pt x="41" y="16"/>
                    <a:pt x="35" y="16"/>
                  </a:cubicBezTo>
                  <a:cubicBezTo>
                    <a:pt x="29" y="16"/>
                    <a:pt x="23" y="14"/>
                    <a:pt x="18" y="12"/>
                  </a:cubicBezTo>
                  <a:cubicBezTo>
                    <a:pt x="13" y="9"/>
                    <a:pt x="10" y="6"/>
                    <a:pt x="8" y="3"/>
                  </a:cubicBezTo>
                  <a:cubicBezTo>
                    <a:pt x="7" y="1"/>
                    <a:pt x="4" y="0"/>
                    <a:pt x="2" y="1"/>
                  </a:cubicBezTo>
                  <a:cubicBezTo>
                    <a:pt x="0" y="2"/>
                    <a:pt x="0" y="5"/>
                    <a:pt x="1" y="7"/>
                  </a:cubicBezTo>
                  <a:close/>
                </a:path>
              </a:pathLst>
            </a:custGeom>
            <a:solidFill>
              <a:srgbClr val="F05B4E"/>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8" name="îṣḻiďè"/>
            <p:cNvSpPr/>
            <p:nvPr/>
          </p:nvSpPr>
          <p:spPr>
            <a:xfrm>
              <a:off x="1004698" y="2971801"/>
              <a:ext cx="1090613" cy="533400"/>
            </a:xfrm>
            <a:custGeom>
              <a:avLst/>
              <a:gdLst/>
              <a:ahLst/>
              <a:cxnLst>
                <a:cxn ang="0">
                  <a:pos x="3" y="18"/>
                </a:cxn>
                <a:cxn ang="0">
                  <a:pos x="52" y="183"/>
                </a:cxn>
                <a:cxn ang="0">
                  <a:pos x="60" y="189"/>
                </a:cxn>
                <a:cxn ang="0">
                  <a:pos x="324" y="189"/>
                </a:cxn>
                <a:cxn ang="0">
                  <a:pos x="333" y="183"/>
                </a:cxn>
                <a:cxn ang="0">
                  <a:pos x="382" y="18"/>
                </a:cxn>
                <a:cxn ang="0">
                  <a:pos x="369" y="0"/>
                </a:cxn>
                <a:cxn ang="0">
                  <a:pos x="16" y="0"/>
                </a:cxn>
                <a:cxn ang="0">
                  <a:pos x="3" y="18"/>
                </a:cxn>
              </a:cxnLst>
              <a:rect l="0" t="0" r="0" b="0"/>
              <a:pathLst>
                <a:path w="385" h="189">
                  <a:moveTo>
                    <a:pt x="3" y="18"/>
                  </a:moveTo>
                  <a:cubicBezTo>
                    <a:pt x="52" y="183"/>
                    <a:pt x="52" y="183"/>
                    <a:pt x="52" y="183"/>
                  </a:cubicBezTo>
                  <a:cubicBezTo>
                    <a:pt x="53" y="187"/>
                    <a:pt x="56" y="189"/>
                    <a:pt x="60" y="189"/>
                  </a:cubicBezTo>
                  <a:cubicBezTo>
                    <a:pt x="324" y="189"/>
                    <a:pt x="324" y="189"/>
                    <a:pt x="324" y="189"/>
                  </a:cubicBezTo>
                  <a:cubicBezTo>
                    <a:pt x="328" y="189"/>
                    <a:pt x="332" y="187"/>
                    <a:pt x="333" y="183"/>
                  </a:cubicBezTo>
                  <a:cubicBezTo>
                    <a:pt x="382" y="18"/>
                    <a:pt x="382" y="18"/>
                    <a:pt x="382" y="18"/>
                  </a:cubicBezTo>
                  <a:cubicBezTo>
                    <a:pt x="385" y="9"/>
                    <a:pt x="378" y="0"/>
                    <a:pt x="369" y="0"/>
                  </a:cubicBezTo>
                  <a:cubicBezTo>
                    <a:pt x="16" y="0"/>
                    <a:pt x="16" y="0"/>
                    <a:pt x="16" y="0"/>
                  </a:cubicBezTo>
                  <a:cubicBezTo>
                    <a:pt x="7" y="0"/>
                    <a:pt x="0" y="9"/>
                    <a:pt x="3" y="18"/>
                  </a:cubicBezTo>
                  <a:close/>
                </a:path>
              </a:pathLst>
            </a:custGeom>
            <a:solidFill>
              <a:srgbClr val="B2B2B2"/>
            </a:solidFill>
            <a:ln w="9525">
              <a:noFill/>
            </a:ln>
          </p:spPr>
          <p:txBody>
            <a:bodyPr/>
            <a:lstStyle/>
            <a:p>
              <a:endParaRPr lang="zh-CN" altLang="en-US"/>
            </a:p>
          </p:txBody>
        </p:sp>
        <p:sp>
          <p:nvSpPr>
            <p:cNvPr id="53" name="íṩľïḍè"/>
            <p:cNvSpPr/>
            <p:nvPr/>
          </p:nvSpPr>
          <p:spPr bwMode="auto">
            <a:xfrm>
              <a:off x="1460860" y="3221899"/>
              <a:ext cx="178976" cy="97192"/>
            </a:xfrm>
            <a:custGeom>
              <a:avLst/>
              <a:gdLst>
                <a:gd name="T0" fmla="*/ 3 w 63"/>
                <a:gd name="T1" fmla="*/ 23 h 34"/>
                <a:gd name="T2" fmla="*/ 3 w 63"/>
                <a:gd name="T3" fmla="*/ 23 h 34"/>
                <a:gd name="T4" fmla="*/ 19 w 63"/>
                <a:gd name="T5" fmla="*/ 34 h 34"/>
                <a:gd name="T6" fmla="*/ 44 w 63"/>
                <a:gd name="T7" fmla="*/ 34 h 34"/>
                <a:gd name="T8" fmla="*/ 60 w 63"/>
                <a:gd name="T9" fmla="*/ 23 h 34"/>
                <a:gd name="T10" fmla="*/ 43 w 63"/>
                <a:gd name="T11" fmla="*/ 0 h 34"/>
                <a:gd name="T12" fmla="*/ 20 w 63"/>
                <a:gd name="T13" fmla="*/ 0 h 34"/>
                <a:gd name="T14" fmla="*/ 3 w 63"/>
                <a:gd name="T15" fmla="*/ 2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4">
                  <a:moveTo>
                    <a:pt x="3" y="23"/>
                  </a:moveTo>
                  <a:cubicBezTo>
                    <a:pt x="3" y="23"/>
                    <a:pt x="3" y="23"/>
                    <a:pt x="3" y="23"/>
                  </a:cubicBezTo>
                  <a:cubicBezTo>
                    <a:pt x="5" y="30"/>
                    <a:pt x="12" y="34"/>
                    <a:pt x="19" y="34"/>
                  </a:cubicBezTo>
                  <a:cubicBezTo>
                    <a:pt x="44" y="34"/>
                    <a:pt x="44" y="34"/>
                    <a:pt x="44" y="34"/>
                  </a:cubicBezTo>
                  <a:cubicBezTo>
                    <a:pt x="51" y="34"/>
                    <a:pt x="58" y="30"/>
                    <a:pt x="60" y="23"/>
                  </a:cubicBezTo>
                  <a:cubicBezTo>
                    <a:pt x="63" y="12"/>
                    <a:pt x="55" y="0"/>
                    <a:pt x="43" y="0"/>
                  </a:cubicBezTo>
                  <a:cubicBezTo>
                    <a:pt x="20" y="0"/>
                    <a:pt x="20" y="0"/>
                    <a:pt x="20" y="0"/>
                  </a:cubicBezTo>
                  <a:cubicBezTo>
                    <a:pt x="8" y="0"/>
                    <a:pt x="0" y="12"/>
                    <a:pt x="3" y="23"/>
                  </a:cubicBezTo>
                  <a:close/>
                </a:path>
              </a:pathLst>
            </a:custGeom>
            <a:solidFill>
              <a:srgbClr val="EAEAEA"/>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íṩḻíḓé"/>
            <p:cNvSpPr/>
            <p:nvPr/>
          </p:nvSpPr>
          <p:spPr bwMode="auto">
            <a:xfrm>
              <a:off x="1005684" y="2972293"/>
              <a:ext cx="1089328" cy="53014"/>
            </a:xfrm>
            <a:custGeom>
              <a:avLst/>
              <a:gdLst>
                <a:gd name="T0" fmla="*/ 3 w 385"/>
                <a:gd name="T1" fmla="*/ 19 h 19"/>
                <a:gd name="T2" fmla="*/ 16 w 385"/>
                <a:gd name="T3" fmla="*/ 9 h 19"/>
                <a:gd name="T4" fmla="*/ 369 w 385"/>
                <a:gd name="T5" fmla="*/ 9 h 19"/>
                <a:gd name="T6" fmla="*/ 382 w 385"/>
                <a:gd name="T7" fmla="*/ 19 h 19"/>
                <a:gd name="T8" fmla="*/ 382 w 385"/>
                <a:gd name="T9" fmla="*/ 18 h 19"/>
                <a:gd name="T10" fmla="*/ 369 w 385"/>
                <a:gd name="T11" fmla="*/ 0 h 19"/>
                <a:gd name="T12" fmla="*/ 16 w 385"/>
                <a:gd name="T13" fmla="*/ 0 h 19"/>
                <a:gd name="T14" fmla="*/ 3 w 385"/>
                <a:gd name="T15" fmla="*/ 18 h 19"/>
                <a:gd name="T16" fmla="*/ 3 w 38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19">
                  <a:moveTo>
                    <a:pt x="3" y="19"/>
                  </a:moveTo>
                  <a:cubicBezTo>
                    <a:pt x="5" y="13"/>
                    <a:pt x="10" y="9"/>
                    <a:pt x="16" y="9"/>
                  </a:cubicBezTo>
                  <a:cubicBezTo>
                    <a:pt x="369" y="9"/>
                    <a:pt x="369" y="9"/>
                    <a:pt x="369" y="9"/>
                  </a:cubicBezTo>
                  <a:cubicBezTo>
                    <a:pt x="375" y="9"/>
                    <a:pt x="380" y="13"/>
                    <a:pt x="382" y="19"/>
                  </a:cubicBezTo>
                  <a:cubicBezTo>
                    <a:pt x="382" y="18"/>
                    <a:pt x="382" y="18"/>
                    <a:pt x="382" y="18"/>
                  </a:cubicBezTo>
                  <a:cubicBezTo>
                    <a:pt x="385" y="9"/>
                    <a:pt x="378" y="0"/>
                    <a:pt x="369" y="0"/>
                  </a:cubicBezTo>
                  <a:cubicBezTo>
                    <a:pt x="16" y="0"/>
                    <a:pt x="16" y="0"/>
                    <a:pt x="16" y="0"/>
                  </a:cubicBezTo>
                  <a:cubicBezTo>
                    <a:pt x="7" y="0"/>
                    <a:pt x="0" y="9"/>
                    <a:pt x="3" y="18"/>
                  </a:cubicBezTo>
                  <a:lnTo>
                    <a:pt x="3" y="19"/>
                  </a:lnTo>
                  <a:close/>
                </a:path>
              </a:pathLst>
            </a:custGeom>
            <a:solidFill>
              <a:srgbClr val="CCCCC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iṥľíḑê"/>
            <p:cNvSpPr/>
            <p:nvPr/>
          </p:nvSpPr>
          <p:spPr bwMode="auto">
            <a:xfrm>
              <a:off x="1398991" y="1934105"/>
              <a:ext cx="72916" cy="77311"/>
            </a:xfrm>
            <a:prstGeom prst="ellipse">
              <a:avLst/>
            </a:pr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íṡḷîḓé"/>
            <p:cNvSpPr/>
            <p:nvPr/>
          </p:nvSpPr>
          <p:spPr bwMode="auto">
            <a:xfrm>
              <a:off x="1398991" y="1923060"/>
              <a:ext cx="72916" cy="75103"/>
            </a:xfrm>
            <a:prstGeom prst="ellipse">
              <a:avLst/>
            </a:prstGeom>
            <a:solidFill>
              <a:srgbClr val="1E1407"/>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7" name="íṡľíḓê"/>
            <p:cNvSpPr/>
            <p:nvPr/>
          </p:nvSpPr>
          <p:spPr bwMode="auto">
            <a:xfrm>
              <a:off x="1410038" y="1934105"/>
              <a:ext cx="30934" cy="35343"/>
            </a:xfrm>
            <a:prstGeom prst="ellipse">
              <a:avLst/>
            </a:prstGeom>
            <a:solidFill>
              <a:srgbClr val="FFFFF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íṥḻiḑè"/>
            <p:cNvSpPr/>
            <p:nvPr/>
          </p:nvSpPr>
          <p:spPr bwMode="auto">
            <a:xfrm>
              <a:off x="1628789" y="1934105"/>
              <a:ext cx="75126" cy="77311"/>
            </a:xfrm>
            <a:prstGeom prst="ellipse">
              <a:avLst/>
            </a:pr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íṣ1íde"/>
            <p:cNvSpPr/>
            <p:nvPr/>
          </p:nvSpPr>
          <p:spPr bwMode="auto">
            <a:xfrm>
              <a:off x="1628789" y="1923060"/>
              <a:ext cx="75126" cy="75103"/>
            </a:xfrm>
            <a:prstGeom prst="ellipse">
              <a:avLst/>
            </a:prstGeom>
            <a:solidFill>
              <a:srgbClr val="1E1407"/>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íşḷïḋè"/>
            <p:cNvSpPr/>
            <p:nvPr/>
          </p:nvSpPr>
          <p:spPr bwMode="auto">
            <a:xfrm>
              <a:off x="1639836" y="1934105"/>
              <a:ext cx="33145" cy="35343"/>
            </a:xfrm>
            <a:prstGeom prst="ellipse">
              <a:avLst/>
            </a:prstGeom>
            <a:solidFill>
              <a:srgbClr val="FFFFF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iś1iďé"/>
            <p:cNvSpPr/>
            <p:nvPr/>
          </p:nvSpPr>
          <p:spPr bwMode="auto">
            <a:xfrm>
              <a:off x="1410038" y="1483488"/>
              <a:ext cx="565655" cy="322501"/>
            </a:xfrm>
            <a:custGeom>
              <a:avLst/>
              <a:gdLst>
                <a:gd name="T0" fmla="*/ 0 w 200"/>
                <a:gd name="T1" fmla="*/ 34 h 114"/>
                <a:gd name="T2" fmla="*/ 123 w 200"/>
                <a:gd name="T3" fmla="*/ 14 h 114"/>
                <a:gd name="T4" fmla="*/ 137 w 200"/>
                <a:gd name="T5" fmla="*/ 34 h 114"/>
                <a:gd name="T6" fmla="*/ 179 w 200"/>
                <a:gd name="T7" fmla="*/ 28 h 114"/>
                <a:gd name="T8" fmla="*/ 155 w 200"/>
                <a:gd name="T9" fmla="*/ 53 h 114"/>
                <a:gd name="T10" fmla="*/ 192 w 200"/>
                <a:gd name="T11" fmla="*/ 53 h 114"/>
                <a:gd name="T12" fmla="*/ 49 w 200"/>
                <a:gd name="T13" fmla="*/ 114 h 114"/>
                <a:gd name="T14" fmla="*/ 10 w 200"/>
                <a:gd name="T15" fmla="*/ 72 h 114"/>
                <a:gd name="T16" fmla="*/ 0 w 200"/>
                <a:gd name="T17" fmla="*/ 3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14">
                  <a:moveTo>
                    <a:pt x="0" y="34"/>
                  </a:moveTo>
                  <a:cubicBezTo>
                    <a:pt x="0" y="34"/>
                    <a:pt x="92" y="29"/>
                    <a:pt x="123" y="14"/>
                  </a:cubicBezTo>
                  <a:cubicBezTo>
                    <a:pt x="153" y="0"/>
                    <a:pt x="147" y="27"/>
                    <a:pt x="137" y="34"/>
                  </a:cubicBezTo>
                  <a:cubicBezTo>
                    <a:pt x="128" y="41"/>
                    <a:pt x="170" y="20"/>
                    <a:pt x="179" y="28"/>
                  </a:cubicBezTo>
                  <a:cubicBezTo>
                    <a:pt x="188" y="36"/>
                    <a:pt x="155" y="53"/>
                    <a:pt x="155" y="53"/>
                  </a:cubicBezTo>
                  <a:cubicBezTo>
                    <a:pt x="155" y="53"/>
                    <a:pt x="184" y="44"/>
                    <a:pt x="192" y="53"/>
                  </a:cubicBezTo>
                  <a:cubicBezTo>
                    <a:pt x="200" y="62"/>
                    <a:pt x="136" y="114"/>
                    <a:pt x="49" y="114"/>
                  </a:cubicBezTo>
                  <a:cubicBezTo>
                    <a:pt x="10" y="72"/>
                    <a:pt x="10" y="72"/>
                    <a:pt x="10" y="72"/>
                  </a:cubicBezTo>
                  <a:lnTo>
                    <a:pt x="0" y="34"/>
                  </a:lnTo>
                  <a:close/>
                </a:path>
              </a:pathLst>
            </a:custGeom>
            <a:solidFill>
              <a:srgbClr val="995E08"/>
            </a:solidFill>
            <a:ln>
              <a:noFill/>
            </a:ln>
          </p:spPr>
          <p:txBody>
            <a:bodyPr anchor="ctr">
              <a:normAutofit fontScale="8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îṧḷïḍê"/>
            <p:cNvSpPr/>
            <p:nvPr/>
          </p:nvSpPr>
          <p:spPr bwMode="auto">
            <a:xfrm>
              <a:off x="1348170" y="1536502"/>
              <a:ext cx="384469" cy="88356"/>
            </a:xfrm>
            <a:custGeom>
              <a:avLst/>
              <a:gdLst>
                <a:gd name="T0" fmla="*/ 136 w 136"/>
                <a:gd name="T1" fmla="*/ 0 h 31"/>
                <a:gd name="T2" fmla="*/ 0 w 136"/>
                <a:gd name="T3" fmla="*/ 10 h 31"/>
                <a:gd name="T4" fmla="*/ 136 w 136"/>
                <a:gd name="T5" fmla="*/ 0 h 31"/>
              </a:gdLst>
              <a:ahLst/>
              <a:cxnLst>
                <a:cxn ang="0">
                  <a:pos x="T0" y="T1"/>
                </a:cxn>
                <a:cxn ang="0">
                  <a:pos x="T2" y="T3"/>
                </a:cxn>
                <a:cxn ang="0">
                  <a:pos x="T4" y="T5"/>
                </a:cxn>
              </a:cxnLst>
              <a:rect l="0" t="0" r="r" b="b"/>
              <a:pathLst>
                <a:path w="136" h="31">
                  <a:moveTo>
                    <a:pt x="136" y="0"/>
                  </a:moveTo>
                  <a:cubicBezTo>
                    <a:pt x="136" y="0"/>
                    <a:pt x="86" y="31"/>
                    <a:pt x="0" y="10"/>
                  </a:cubicBezTo>
                  <a:cubicBezTo>
                    <a:pt x="0" y="10"/>
                    <a:pt x="91" y="11"/>
                    <a:pt x="136"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ïSḷiďè"/>
            <p:cNvSpPr/>
            <p:nvPr/>
          </p:nvSpPr>
          <p:spPr bwMode="auto">
            <a:xfrm>
              <a:off x="1343751" y="1618231"/>
              <a:ext cx="466224" cy="79521"/>
            </a:xfrm>
            <a:custGeom>
              <a:avLst/>
              <a:gdLst>
                <a:gd name="T0" fmla="*/ 164 w 164"/>
                <a:gd name="T1" fmla="*/ 0 h 28"/>
                <a:gd name="T2" fmla="*/ 0 w 164"/>
                <a:gd name="T3" fmla="*/ 9 h 28"/>
                <a:gd name="T4" fmla="*/ 164 w 164"/>
                <a:gd name="T5" fmla="*/ 0 h 28"/>
              </a:gdLst>
              <a:ahLst/>
              <a:cxnLst>
                <a:cxn ang="0">
                  <a:pos x="T0" y="T1"/>
                </a:cxn>
                <a:cxn ang="0">
                  <a:pos x="T2" y="T3"/>
                </a:cxn>
                <a:cxn ang="0">
                  <a:pos x="T4" y="T5"/>
                </a:cxn>
              </a:cxnLst>
              <a:rect l="0" t="0" r="r" b="b"/>
              <a:pathLst>
                <a:path w="164" h="28">
                  <a:moveTo>
                    <a:pt x="164" y="0"/>
                  </a:moveTo>
                  <a:cubicBezTo>
                    <a:pt x="164" y="0"/>
                    <a:pt x="103" y="28"/>
                    <a:pt x="0" y="9"/>
                  </a:cubicBezTo>
                  <a:cubicBezTo>
                    <a:pt x="0" y="9"/>
                    <a:pt x="109" y="10"/>
                    <a:pt x="164"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îṧḻïḓê"/>
            <p:cNvSpPr/>
            <p:nvPr/>
          </p:nvSpPr>
          <p:spPr bwMode="auto">
            <a:xfrm>
              <a:off x="1405619" y="1706587"/>
              <a:ext cx="357954" cy="77313"/>
            </a:xfrm>
            <a:custGeom>
              <a:avLst/>
              <a:gdLst>
                <a:gd name="T0" fmla="*/ 126 w 126"/>
                <a:gd name="T1" fmla="*/ 0 h 28"/>
                <a:gd name="T2" fmla="*/ 0 w 126"/>
                <a:gd name="T3" fmla="*/ 9 h 28"/>
                <a:gd name="T4" fmla="*/ 126 w 126"/>
                <a:gd name="T5" fmla="*/ 0 h 28"/>
              </a:gdLst>
              <a:ahLst/>
              <a:cxnLst>
                <a:cxn ang="0">
                  <a:pos x="T0" y="T1"/>
                </a:cxn>
                <a:cxn ang="0">
                  <a:pos x="T2" y="T3"/>
                </a:cxn>
                <a:cxn ang="0">
                  <a:pos x="T4" y="T5"/>
                </a:cxn>
              </a:cxnLst>
              <a:rect l="0" t="0" r="r" b="b"/>
              <a:pathLst>
                <a:path w="126" h="28">
                  <a:moveTo>
                    <a:pt x="126" y="0"/>
                  </a:moveTo>
                  <a:cubicBezTo>
                    <a:pt x="126" y="0"/>
                    <a:pt x="79" y="28"/>
                    <a:pt x="0" y="9"/>
                  </a:cubicBezTo>
                  <a:cubicBezTo>
                    <a:pt x="0" y="9"/>
                    <a:pt x="84" y="10"/>
                    <a:pt x="126"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sļíďè"/>
          <p:cNvSpPr/>
          <p:nvPr/>
        </p:nvSpPr>
        <p:spPr bwMode="auto">
          <a:xfrm>
            <a:off x="211455" y="1671955"/>
            <a:ext cx="8721725" cy="290766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0" name="Rectangle 3"/>
          <p:cNvSpPr>
            <a:spLocks noGrp="1"/>
          </p:cNvSpPr>
          <p:nvPr userDrawn="1"/>
        </p:nvSpPr>
        <p:spPr>
          <a:xfrm>
            <a:off x="1042035" y="1002030"/>
            <a:ext cx="7056120" cy="71882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2.</a:t>
            </a:r>
            <a:r>
              <a:rPr lang="zh-CN" altLang="en-US" sz="1800" dirty="0">
                <a:latin typeface="微软雅黑" panose="020B0503020204020204" pitchFamily="34" charset="-122"/>
                <a:cs typeface="微软雅黑" panose="020B0503020204020204" pitchFamily="34" charset="-122"/>
                <a:sym typeface="+mn-ea"/>
              </a:rPr>
              <a:t>违章操作</a:t>
            </a:r>
            <a:r>
              <a:rPr lang="en-US" altLang="zh-CN" sz="1800" dirty="0">
                <a:latin typeface="微软雅黑" panose="020B0503020204020204" pitchFamily="34" charset="-122"/>
                <a:cs typeface="微软雅黑" panose="020B0503020204020204" pitchFamily="34" charset="-122"/>
                <a:sym typeface="+mn-ea"/>
              </a:rPr>
              <a:t>—</a:t>
            </a:r>
            <a:r>
              <a:rPr lang="zh-CN" altLang="en-US" sz="1800" dirty="0">
                <a:latin typeface="微软雅黑" panose="020B0503020204020204" pitchFamily="34" charset="-122"/>
                <a:cs typeface="微软雅黑" panose="020B0503020204020204" pitchFamily="34" charset="-122"/>
                <a:sym typeface="+mn-ea"/>
              </a:rPr>
              <a:t>对实验室内的供电、用电设备，没有按照使用说明书的要求进行操作与使用。</a:t>
            </a:r>
          </a:p>
        </p:txBody>
      </p:sp>
      <p:sp>
        <p:nvSpPr>
          <p:cNvPr id="8" name="矩形 7"/>
          <p:cNvSpPr/>
          <p:nvPr/>
        </p:nvSpPr>
        <p:spPr>
          <a:xfrm>
            <a:off x="2946400"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620331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068320" y="385445"/>
            <a:ext cx="2976880" cy="398780"/>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高校实验室常见电气事故</a:t>
            </a:r>
          </a:p>
        </p:txBody>
      </p:sp>
      <p:sp>
        <p:nvSpPr>
          <p:cNvPr id="7" name="文本框 6"/>
          <p:cNvSpPr txBox="1"/>
          <p:nvPr/>
        </p:nvSpPr>
        <p:spPr>
          <a:xfrm>
            <a:off x="1042035" y="2005965"/>
            <a:ext cx="6755130" cy="2451100"/>
          </a:xfrm>
          <a:prstGeom prst="rect">
            <a:avLst/>
          </a:prstGeom>
          <a:noFill/>
        </p:spPr>
        <p:txBody>
          <a:bodyPr wrap="square" rtlCol="0" anchor="t">
            <a:spAutoFit/>
          </a:bodyPr>
          <a:lstStyle/>
          <a:p>
            <a:pPr marL="0" lvl="1" indent="0" algn="just" fontAlgn="auto">
              <a:lnSpc>
                <a:spcPts val="2200"/>
              </a:lnSpc>
              <a:spcAft>
                <a:spcPts val="1500"/>
              </a:spcAft>
              <a:buAutoNum type="circleNumDbPlain"/>
            </a:pPr>
            <a:r>
              <a:rPr lang="zh-CN" altLang="en-US" sz="1600" dirty="0">
                <a:sym typeface="+mn-ea"/>
              </a:rPr>
              <a:t>学生充当电工的角色，随意改动或修理实验室内的供电设备及其线路，容易造成触电事故或造成短路事故而引发火灾。</a:t>
            </a:r>
            <a:endParaRPr lang="en-US" altLang="zh-CN" sz="1600" dirty="0"/>
          </a:p>
          <a:p>
            <a:pPr marL="0" lvl="1" indent="0" algn="just" fontAlgn="auto">
              <a:lnSpc>
                <a:spcPts val="2200"/>
              </a:lnSpc>
              <a:spcAft>
                <a:spcPts val="1500"/>
              </a:spcAft>
              <a:buAutoNum type="circleNumDbPlain"/>
            </a:pPr>
            <a:r>
              <a:rPr lang="zh-CN" altLang="en-US" sz="1600" dirty="0">
                <a:sym typeface="+mn-ea"/>
              </a:rPr>
              <a:t>对于科研实验所用的电气设备，没有按照电气设备的要求进行接线使用。如，新安装的设备，没有阅读说明书就急忙找个插座通电，容易造成严重的电气事故。</a:t>
            </a:r>
            <a:endParaRPr lang="zh-CN" altLang="en-US" sz="1600" dirty="0"/>
          </a:p>
          <a:p>
            <a:pPr marL="0" lvl="1" indent="0" algn="just" fontAlgn="auto">
              <a:lnSpc>
                <a:spcPts val="2200"/>
              </a:lnSpc>
              <a:spcAft>
                <a:spcPts val="1500"/>
              </a:spcAft>
              <a:buAutoNum type="circleNumDbPlain"/>
            </a:pPr>
            <a:r>
              <a:rPr lang="zh-CN" altLang="en-US" sz="1600" dirty="0">
                <a:sym typeface="+mn-ea"/>
              </a:rPr>
              <a:t>使用电气设备时，无人看守，甚至人离开实验室电气设备仍在运行，或即使电气设备没有运行，却仍处于通电状态。这方面的事故例子非常多。 </a:t>
            </a:r>
          </a:p>
        </p:txBody>
      </p:sp>
      <p:sp>
        <p:nvSpPr>
          <p:cNvPr id="2" name="文本框 1"/>
          <p:cNvSpPr txBox="1"/>
          <p:nvPr/>
        </p:nvSpPr>
        <p:spPr>
          <a:xfrm>
            <a:off x="1042035" y="1720850"/>
            <a:ext cx="2075180" cy="368300"/>
          </a:xfrm>
          <a:prstGeom prst="rect">
            <a:avLst/>
          </a:prstGeom>
          <a:noFill/>
        </p:spPr>
        <p:txBody>
          <a:bodyPr wrap="none" rtlCol="0" anchor="t">
            <a:spAutoFit/>
          </a:bodyPr>
          <a:lstStyle/>
          <a:p>
            <a:r>
              <a:rPr lang="zh-CN" altLang="en-US" dirty="0">
                <a:sym typeface="+mn-ea"/>
              </a:rPr>
              <a:t>主要体现几个方面</a:t>
            </a:r>
            <a:r>
              <a:rPr lang="en-US" altLang="zh-CN" dirty="0">
                <a:sym typeface="+mn-ea"/>
              </a:rPr>
              <a:t>:</a:t>
            </a:r>
            <a:endParaRPr lang="zh-CN" altLang="en-US"/>
          </a:p>
        </p:txBody>
      </p:sp>
      <p:grpSp>
        <p:nvGrpSpPr>
          <p:cNvPr id="154640" name="i$1îdè"/>
          <p:cNvGrpSpPr/>
          <p:nvPr/>
        </p:nvGrpSpPr>
        <p:grpSpPr>
          <a:xfrm>
            <a:off x="7755890" y="1570355"/>
            <a:ext cx="1021715" cy="3045460"/>
            <a:chOff x="957073" y="1452563"/>
            <a:chExt cx="1195388" cy="3560763"/>
          </a:xfrm>
        </p:grpSpPr>
        <p:sp>
          <p:nvSpPr>
            <p:cNvPr id="154641" name="isḷîḓé"/>
            <p:cNvSpPr/>
            <p:nvPr/>
          </p:nvSpPr>
          <p:spPr>
            <a:xfrm>
              <a:off x="1101536" y="4494213"/>
              <a:ext cx="393700" cy="519113"/>
            </a:xfrm>
            <a:custGeom>
              <a:avLst/>
              <a:gdLst/>
              <a:ahLst/>
              <a:cxnLst>
                <a:cxn ang="0">
                  <a:pos x="45" y="28"/>
                </a:cxn>
                <a:cxn ang="0">
                  <a:pos x="34" y="87"/>
                </a:cxn>
                <a:cxn ang="0">
                  <a:pos x="19" y="169"/>
                </a:cxn>
                <a:cxn ang="0">
                  <a:pos x="139" y="54"/>
                </a:cxn>
                <a:cxn ang="0">
                  <a:pos x="112" y="0"/>
                </a:cxn>
                <a:cxn ang="0">
                  <a:pos x="45" y="28"/>
                </a:cxn>
              </a:cxnLst>
              <a:rect l="0" t="0" r="0" b="0"/>
              <a:pathLst>
                <a:path w="139" h="184">
                  <a:moveTo>
                    <a:pt x="45" y="28"/>
                  </a:moveTo>
                  <a:cubicBezTo>
                    <a:pt x="45" y="28"/>
                    <a:pt x="50" y="60"/>
                    <a:pt x="34" y="87"/>
                  </a:cubicBezTo>
                  <a:cubicBezTo>
                    <a:pt x="18" y="114"/>
                    <a:pt x="0" y="154"/>
                    <a:pt x="19" y="169"/>
                  </a:cubicBezTo>
                  <a:cubicBezTo>
                    <a:pt x="38" y="184"/>
                    <a:pt x="139" y="54"/>
                    <a:pt x="139" y="54"/>
                  </a:cubicBezTo>
                  <a:cubicBezTo>
                    <a:pt x="112" y="0"/>
                    <a:pt x="112" y="0"/>
                    <a:pt x="112" y="0"/>
                  </a:cubicBezTo>
                  <a:lnTo>
                    <a:pt x="45" y="28"/>
                  </a:lnTo>
                  <a:close/>
                </a:path>
              </a:pathLst>
            </a:custGeom>
            <a:solidFill>
              <a:srgbClr val="913D03"/>
            </a:solidFill>
            <a:ln w="9525">
              <a:noFill/>
            </a:ln>
          </p:spPr>
          <p:txBody>
            <a:bodyPr/>
            <a:lstStyle/>
            <a:p>
              <a:endParaRPr lang="zh-CN" altLang="en-US"/>
            </a:p>
          </p:txBody>
        </p:sp>
        <p:sp>
          <p:nvSpPr>
            <p:cNvPr id="16" name="ïṣlîḍe"/>
            <p:cNvSpPr/>
            <p:nvPr/>
          </p:nvSpPr>
          <p:spPr bwMode="auto">
            <a:xfrm>
              <a:off x="1228852" y="4494231"/>
              <a:ext cx="232008" cy="150206"/>
            </a:xfrm>
            <a:custGeom>
              <a:avLst/>
              <a:gdLst>
                <a:gd name="T0" fmla="*/ 82 w 82"/>
                <a:gd name="T1" fmla="*/ 31 h 53"/>
                <a:gd name="T2" fmla="*/ 67 w 82"/>
                <a:gd name="T3" fmla="*/ 0 h 53"/>
                <a:gd name="T4" fmla="*/ 0 w 82"/>
                <a:gd name="T5" fmla="*/ 28 h 53"/>
                <a:gd name="T6" fmla="*/ 0 w 82"/>
                <a:gd name="T7" fmla="*/ 53 h 53"/>
                <a:gd name="T8" fmla="*/ 11 w 82"/>
                <a:gd name="T9" fmla="*/ 53 h 53"/>
                <a:gd name="T10" fmla="*/ 76 w 82"/>
                <a:gd name="T11" fmla="*/ 35 h 53"/>
                <a:gd name="T12" fmla="*/ 82 w 82"/>
                <a:gd name="T13" fmla="*/ 31 h 53"/>
              </a:gdLst>
              <a:ahLst/>
              <a:cxnLst>
                <a:cxn ang="0">
                  <a:pos x="T0" y="T1"/>
                </a:cxn>
                <a:cxn ang="0">
                  <a:pos x="T2" y="T3"/>
                </a:cxn>
                <a:cxn ang="0">
                  <a:pos x="T4" y="T5"/>
                </a:cxn>
                <a:cxn ang="0">
                  <a:pos x="T6" y="T7"/>
                </a:cxn>
                <a:cxn ang="0">
                  <a:pos x="T8" y="T9"/>
                </a:cxn>
                <a:cxn ang="0">
                  <a:pos x="T10" y="T11"/>
                </a:cxn>
                <a:cxn ang="0">
                  <a:pos x="T12" y="T13"/>
                </a:cxn>
              </a:cxnLst>
              <a:rect l="0" t="0" r="r" b="b"/>
              <a:pathLst>
                <a:path w="82" h="53">
                  <a:moveTo>
                    <a:pt x="82" y="31"/>
                  </a:moveTo>
                  <a:cubicBezTo>
                    <a:pt x="67" y="0"/>
                    <a:pt x="67" y="0"/>
                    <a:pt x="67" y="0"/>
                  </a:cubicBezTo>
                  <a:cubicBezTo>
                    <a:pt x="0" y="28"/>
                    <a:pt x="0" y="28"/>
                    <a:pt x="0" y="28"/>
                  </a:cubicBezTo>
                  <a:cubicBezTo>
                    <a:pt x="0" y="28"/>
                    <a:pt x="1" y="39"/>
                    <a:pt x="0" y="53"/>
                  </a:cubicBezTo>
                  <a:cubicBezTo>
                    <a:pt x="11" y="53"/>
                    <a:pt x="11" y="53"/>
                    <a:pt x="11" y="53"/>
                  </a:cubicBezTo>
                  <a:cubicBezTo>
                    <a:pt x="34" y="53"/>
                    <a:pt x="56" y="47"/>
                    <a:pt x="76" y="35"/>
                  </a:cubicBezTo>
                  <a:lnTo>
                    <a:pt x="82" y="31"/>
                  </a:lnTo>
                  <a:close/>
                </a:path>
              </a:pathLst>
            </a:custGeom>
            <a:solidFill>
              <a:srgbClr val="682A0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3" name="iṧļîdê"/>
            <p:cNvSpPr/>
            <p:nvPr/>
          </p:nvSpPr>
          <p:spPr>
            <a:xfrm>
              <a:off x="987236" y="3741738"/>
              <a:ext cx="479425" cy="865188"/>
            </a:xfrm>
            <a:custGeom>
              <a:avLst/>
              <a:gdLst/>
              <a:ahLst/>
              <a:cxnLst>
                <a:cxn ang="0">
                  <a:pos x="169" y="281"/>
                </a:cxn>
                <a:cxn ang="0">
                  <a:pos x="156" y="289"/>
                </a:cxn>
                <a:cxn ang="0">
                  <a:pos x="92" y="307"/>
                </a:cxn>
                <a:cxn ang="0">
                  <a:pos x="77" y="306"/>
                </a:cxn>
                <a:cxn ang="0">
                  <a:pos x="0" y="25"/>
                </a:cxn>
                <a:cxn ang="0">
                  <a:pos x="92" y="0"/>
                </a:cxn>
                <a:cxn ang="0">
                  <a:pos x="169" y="281"/>
                </a:cxn>
              </a:cxnLst>
              <a:rect l="0" t="0" r="0" b="0"/>
              <a:pathLst>
                <a:path w="169" h="307">
                  <a:moveTo>
                    <a:pt x="169" y="281"/>
                  </a:moveTo>
                  <a:cubicBezTo>
                    <a:pt x="156" y="289"/>
                    <a:pt x="156" y="289"/>
                    <a:pt x="156" y="289"/>
                  </a:cubicBezTo>
                  <a:cubicBezTo>
                    <a:pt x="137" y="301"/>
                    <a:pt x="114" y="307"/>
                    <a:pt x="92" y="307"/>
                  </a:cubicBezTo>
                  <a:cubicBezTo>
                    <a:pt x="77" y="306"/>
                    <a:pt x="77" y="306"/>
                    <a:pt x="77" y="306"/>
                  </a:cubicBezTo>
                  <a:cubicBezTo>
                    <a:pt x="0" y="25"/>
                    <a:pt x="0" y="25"/>
                    <a:pt x="0" y="25"/>
                  </a:cubicBezTo>
                  <a:cubicBezTo>
                    <a:pt x="92" y="0"/>
                    <a:pt x="92" y="0"/>
                    <a:pt x="92" y="0"/>
                  </a:cubicBezTo>
                  <a:lnTo>
                    <a:pt x="169" y="281"/>
                  </a:lnTo>
                  <a:close/>
                </a:path>
              </a:pathLst>
            </a:custGeom>
            <a:solidFill>
              <a:srgbClr val="271B26"/>
            </a:solidFill>
            <a:ln w="9525">
              <a:noFill/>
            </a:ln>
          </p:spPr>
          <p:txBody>
            <a:bodyPr/>
            <a:lstStyle/>
            <a:p>
              <a:endParaRPr lang="zh-CN" altLang="en-US"/>
            </a:p>
          </p:txBody>
        </p:sp>
        <p:sp>
          <p:nvSpPr>
            <p:cNvPr id="154644" name="iṩ1ïḍe"/>
            <p:cNvSpPr/>
            <p:nvPr/>
          </p:nvSpPr>
          <p:spPr>
            <a:xfrm>
              <a:off x="987236" y="3386138"/>
              <a:ext cx="577850" cy="533400"/>
            </a:xfrm>
            <a:custGeom>
              <a:avLst/>
              <a:gdLst/>
              <a:ahLst/>
              <a:cxnLst>
                <a:cxn ang="0">
                  <a:pos x="0" y="151"/>
                </a:cxn>
                <a:cxn ang="0">
                  <a:pos x="77" y="33"/>
                </a:cxn>
                <a:cxn ang="0">
                  <a:pos x="204" y="33"/>
                </a:cxn>
                <a:cxn ang="0">
                  <a:pos x="204" y="93"/>
                </a:cxn>
                <a:cxn ang="0">
                  <a:pos x="109" y="189"/>
                </a:cxn>
                <a:cxn ang="0">
                  <a:pos x="67" y="189"/>
                </a:cxn>
                <a:cxn ang="0">
                  <a:pos x="0" y="151"/>
                </a:cxn>
              </a:cxnLst>
              <a:rect l="0" t="0" r="0" b="0"/>
              <a:pathLst>
                <a:path w="204" h="189">
                  <a:moveTo>
                    <a:pt x="0" y="151"/>
                  </a:moveTo>
                  <a:cubicBezTo>
                    <a:pt x="0" y="151"/>
                    <a:pt x="2" y="66"/>
                    <a:pt x="77" y="33"/>
                  </a:cubicBezTo>
                  <a:cubicBezTo>
                    <a:pt x="152" y="0"/>
                    <a:pt x="204" y="33"/>
                    <a:pt x="204" y="33"/>
                  </a:cubicBezTo>
                  <a:cubicBezTo>
                    <a:pt x="204" y="93"/>
                    <a:pt x="204" y="93"/>
                    <a:pt x="204" y="93"/>
                  </a:cubicBezTo>
                  <a:cubicBezTo>
                    <a:pt x="109" y="189"/>
                    <a:pt x="109" y="189"/>
                    <a:pt x="109" y="189"/>
                  </a:cubicBezTo>
                  <a:cubicBezTo>
                    <a:pt x="67" y="189"/>
                    <a:pt x="67" y="189"/>
                    <a:pt x="67" y="189"/>
                  </a:cubicBezTo>
                  <a:lnTo>
                    <a:pt x="0" y="151"/>
                  </a:lnTo>
                  <a:close/>
                </a:path>
              </a:pathLst>
            </a:custGeom>
            <a:solidFill>
              <a:srgbClr val="271B26"/>
            </a:solidFill>
            <a:ln w="9525">
              <a:noFill/>
            </a:ln>
          </p:spPr>
          <p:txBody>
            <a:bodyPr/>
            <a:lstStyle/>
            <a:p>
              <a:endParaRPr lang="zh-CN" altLang="en-US"/>
            </a:p>
          </p:txBody>
        </p:sp>
        <p:sp>
          <p:nvSpPr>
            <p:cNvPr id="19" name="íṧļiḍe"/>
            <p:cNvSpPr/>
            <p:nvPr/>
          </p:nvSpPr>
          <p:spPr bwMode="auto">
            <a:xfrm>
              <a:off x="1144888" y="3385359"/>
              <a:ext cx="419822" cy="225309"/>
            </a:xfrm>
            <a:custGeom>
              <a:avLst/>
              <a:gdLst>
                <a:gd name="T0" fmla="*/ 21 w 148"/>
                <a:gd name="T1" fmla="*/ 33 h 80"/>
                <a:gd name="T2" fmla="*/ 0 w 148"/>
                <a:gd name="T3" fmla="*/ 45 h 80"/>
                <a:gd name="T4" fmla="*/ 0 w 148"/>
                <a:gd name="T5" fmla="*/ 67 h 80"/>
                <a:gd name="T6" fmla="*/ 13 w 148"/>
                <a:gd name="T7" fmla="*/ 80 h 80"/>
                <a:gd name="T8" fmla="*/ 148 w 148"/>
                <a:gd name="T9" fmla="*/ 80 h 80"/>
                <a:gd name="T10" fmla="*/ 148 w 148"/>
                <a:gd name="T11" fmla="*/ 33 h 80"/>
                <a:gd name="T12" fmla="*/ 21 w 148"/>
                <a:gd name="T13" fmla="*/ 33 h 80"/>
              </a:gdLst>
              <a:ahLst/>
              <a:cxnLst>
                <a:cxn ang="0">
                  <a:pos x="T0" y="T1"/>
                </a:cxn>
                <a:cxn ang="0">
                  <a:pos x="T2" y="T3"/>
                </a:cxn>
                <a:cxn ang="0">
                  <a:pos x="T4" y="T5"/>
                </a:cxn>
                <a:cxn ang="0">
                  <a:pos x="T6" y="T7"/>
                </a:cxn>
                <a:cxn ang="0">
                  <a:pos x="T8" y="T9"/>
                </a:cxn>
                <a:cxn ang="0">
                  <a:pos x="T10" y="T11"/>
                </a:cxn>
                <a:cxn ang="0">
                  <a:pos x="T12" y="T13"/>
                </a:cxn>
              </a:cxnLst>
              <a:rect l="0" t="0" r="r" b="b"/>
              <a:pathLst>
                <a:path w="148" h="80">
                  <a:moveTo>
                    <a:pt x="21" y="33"/>
                  </a:moveTo>
                  <a:cubicBezTo>
                    <a:pt x="13" y="36"/>
                    <a:pt x="6" y="40"/>
                    <a:pt x="0" y="45"/>
                  </a:cubicBezTo>
                  <a:cubicBezTo>
                    <a:pt x="0" y="67"/>
                    <a:pt x="0" y="67"/>
                    <a:pt x="0" y="67"/>
                  </a:cubicBezTo>
                  <a:cubicBezTo>
                    <a:pt x="0" y="74"/>
                    <a:pt x="6" y="80"/>
                    <a:pt x="13" y="80"/>
                  </a:cubicBezTo>
                  <a:cubicBezTo>
                    <a:pt x="148" y="80"/>
                    <a:pt x="148" y="80"/>
                    <a:pt x="148" y="80"/>
                  </a:cubicBezTo>
                  <a:cubicBezTo>
                    <a:pt x="148" y="33"/>
                    <a:pt x="148" y="33"/>
                    <a:pt x="148" y="33"/>
                  </a:cubicBezTo>
                  <a:cubicBezTo>
                    <a:pt x="148" y="33"/>
                    <a:pt x="96" y="0"/>
                    <a:pt x="21" y="33"/>
                  </a:cubicBezTo>
                  <a:close/>
                </a:path>
              </a:pathLst>
            </a:custGeom>
            <a:solidFill>
              <a:srgbClr val="190F19"/>
            </a:solidFill>
            <a:ln>
              <a:noFill/>
            </a:ln>
          </p:spPr>
          <p:txBody>
            <a:bodyPr anchor="ctr">
              <a:normAutofit fontScale="4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6" name="ïşḻíḓé"/>
            <p:cNvSpPr/>
            <p:nvPr/>
          </p:nvSpPr>
          <p:spPr>
            <a:xfrm>
              <a:off x="1614298" y="4494213"/>
              <a:ext cx="393700" cy="519113"/>
            </a:xfrm>
            <a:custGeom>
              <a:avLst/>
              <a:gdLst/>
              <a:ahLst/>
              <a:cxnLst>
                <a:cxn ang="0">
                  <a:pos x="94" y="28"/>
                </a:cxn>
                <a:cxn ang="0">
                  <a:pos x="105" y="87"/>
                </a:cxn>
                <a:cxn ang="0">
                  <a:pos x="120" y="169"/>
                </a:cxn>
                <a:cxn ang="0">
                  <a:pos x="0" y="54"/>
                </a:cxn>
                <a:cxn ang="0">
                  <a:pos x="27" y="0"/>
                </a:cxn>
                <a:cxn ang="0">
                  <a:pos x="94" y="28"/>
                </a:cxn>
              </a:cxnLst>
              <a:rect l="0" t="0" r="0" b="0"/>
              <a:pathLst>
                <a:path w="139" h="184">
                  <a:moveTo>
                    <a:pt x="94" y="28"/>
                  </a:moveTo>
                  <a:cubicBezTo>
                    <a:pt x="94" y="28"/>
                    <a:pt x="89" y="60"/>
                    <a:pt x="105" y="87"/>
                  </a:cubicBezTo>
                  <a:cubicBezTo>
                    <a:pt x="121" y="114"/>
                    <a:pt x="139" y="154"/>
                    <a:pt x="120" y="169"/>
                  </a:cubicBezTo>
                  <a:cubicBezTo>
                    <a:pt x="101" y="184"/>
                    <a:pt x="0" y="54"/>
                    <a:pt x="0" y="54"/>
                  </a:cubicBezTo>
                  <a:cubicBezTo>
                    <a:pt x="27" y="0"/>
                    <a:pt x="27" y="0"/>
                    <a:pt x="27" y="0"/>
                  </a:cubicBezTo>
                  <a:lnTo>
                    <a:pt x="94" y="28"/>
                  </a:lnTo>
                  <a:close/>
                </a:path>
              </a:pathLst>
            </a:custGeom>
            <a:solidFill>
              <a:srgbClr val="913D03"/>
            </a:solidFill>
            <a:ln w="9525">
              <a:noFill/>
            </a:ln>
          </p:spPr>
          <p:txBody>
            <a:bodyPr/>
            <a:lstStyle/>
            <a:p>
              <a:endParaRPr lang="zh-CN" altLang="en-US"/>
            </a:p>
          </p:txBody>
        </p:sp>
        <p:sp>
          <p:nvSpPr>
            <p:cNvPr id="21" name="íṩľïḑé"/>
            <p:cNvSpPr/>
            <p:nvPr/>
          </p:nvSpPr>
          <p:spPr bwMode="auto">
            <a:xfrm>
              <a:off x="1648674" y="4494231"/>
              <a:ext cx="229797" cy="150206"/>
            </a:xfrm>
            <a:custGeom>
              <a:avLst/>
              <a:gdLst>
                <a:gd name="T0" fmla="*/ 0 w 82"/>
                <a:gd name="T1" fmla="*/ 31 h 53"/>
                <a:gd name="T2" fmla="*/ 15 w 82"/>
                <a:gd name="T3" fmla="*/ 0 h 53"/>
                <a:gd name="T4" fmla="*/ 82 w 82"/>
                <a:gd name="T5" fmla="*/ 28 h 53"/>
                <a:gd name="T6" fmla="*/ 82 w 82"/>
                <a:gd name="T7" fmla="*/ 53 h 53"/>
                <a:gd name="T8" fmla="*/ 71 w 82"/>
                <a:gd name="T9" fmla="*/ 53 h 53"/>
                <a:gd name="T10" fmla="*/ 6 w 82"/>
                <a:gd name="T11" fmla="*/ 35 h 53"/>
                <a:gd name="T12" fmla="*/ 0 w 82"/>
                <a:gd name="T13" fmla="*/ 31 h 53"/>
              </a:gdLst>
              <a:ahLst/>
              <a:cxnLst>
                <a:cxn ang="0">
                  <a:pos x="T0" y="T1"/>
                </a:cxn>
                <a:cxn ang="0">
                  <a:pos x="T2" y="T3"/>
                </a:cxn>
                <a:cxn ang="0">
                  <a:pos x="T4" y="T5"/>
                </a:cxn>
                <a:cxn ang="0">
                  <a:pos x="T6" y="T7"/>
                </a:cxn>
                <a:cxn ang="0">
                  <a:pos x="T8" y="T9"/>
                </a:cxn>
                <a:cxn ang="0">
                  <a:pos x="T10" y="T11"/>
                </a:cxn>
                <a:cxn ang="0">
                  <a:pos x="T12" y="T13"/>
                </a:cxn>
              </a:cxnLst>
              <a:rect l="0" t="0" r="r" b="b"/>
              <a:pathLst>
                <a:path w="82" h="53">
                  <a:moveTo>
                    <a:pt x="0" y="31"/>
                  </a:moveTo>
                  <a:cubicBezTo>
                    <a:pt x="15" y="0"/>
                    <a:pt x="15" y="0"/>
                    <a:pt x="15" y="0"/>
                  </a:cubicBezTo>
                  <a:cubicBezTo>
                    <a:pt x="82" y="28"/>
                    <a:pt x="82" y="28"/>
                    <a:pt x="82" y="28"/>
                  </a:cubicBezTo>
                  <a:cubicBezTo>
                    <a:pt x="82" y="28"/>
                    <a:pt x="81" y="39"/>
                    <a:pt x="82" y="53"/>
                  </a:cubicBezTo>
                  <a:cubicBezTo>
                    <a:pt x="71" y="53"/>
                    <a:pt x="71" y="53"/>
                    <a:pt x="71" y="53"/>
                  </a:cubicBezTo>
                  <a:cubicBezTo>
                    <a:pt x="48" y="53"/>
                    <a:pt x="26" y="47"/>
                    <a:pt x="6" y="35"/>
                  </a:cubicBezTo>
                  <a:lnTo>
                    <a:pt x="0" y="31"/>
                  </a:lnTo>
                  <a:close/>
                </a:path>
              </a:pathLst>
            </a:custGeom>
            <a:solidFill>
              <a:srgbClr val="682A0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48" name="iśḷiḓê"/>
            <p:cNvSpPr/>
            <p:nvPr/>
          </p:nvSpPr>
          <p:spPr>
            <a:xfrm>
              <a:off x="1641286" y="3741738"/>
              <a:ext cx="479425" cy="865188"/>
            </a:xfrm>
            <a:custGeom>
              <a:avLst/>
              <a:gdLst/>
              <a:ahLst/>
              <a:cxnLst>
                <a:cxn ang="0">
                  <a:pos x="0" y="281"/>
                </a:cxn>
                <a:cxn ang="0">
                  <a:pos x="13" y="289"/>
                </a:cxn>
                <a:cxn ang="0">
                  <a:pos x="77" y="307"/>
                </a:cxn>
                <a:cxn ang="0">
                  <a:pos x="92" y="306"/>
                </a:cxn>
                <a:cxn ang="0">
                  <a:pos x="169" y="25"/>
                </a:cxn>
                <a:cxn ang="0">
                  <a:pos x="77" y="0"/>
                </a:cxn>
                <a:cxn ang="0">
                  <a:pos x="0" y="281"/>
                </a:cxn>
              </a:cxnLst>
              <a:rect l="0" t="0" r="0" b="0"/>
              <a:pathLst>
                <a:path w="169" h="307">
                  <a:moveTo>
                    <a:pt x="0" y="281"/>
                  </a:moveTo>
                  <a:cubicBezTo>
                    <a:pt x="13" y="289"/>
                    <a:pt x="13" y="289"/>
                    <a:pt x="13" y="289"/>
                  </a:cubicBezTo>
                  <a:cubicBezTo>
                    <a:pt x="32" y="301"/>
                    <a:pt x="55" y="307"/>
                    <a:pt x="77" y="307"/>
                  </a:cubicBezTo>
                  <a:cubicBezTo>
                    <a:pt x="92" y="306"/>
                    <a:pt x="92" y="306"/>
                    <a:pt x="92" y="306"/>
                  </a:cubicBezTo>
                  <a:cubicBezTo>
                    <a:pt x="169" y="25"/>
                    <a:pt x="169" y="25"/>
                    <a:pt x="169" y="25"/>
                  </a:cubicBezTo>
                  <a:cubicBezTo>
                    <a:pt x="77" y="0"/>
                    <a:pt x="77" y="0"/>
                    <a:pt x="77" y="0"/>
                  </a:cubicBezTo>
                  <a:lnTo>
                    <a:pt x="0" y="281"/>
                  </a:lnTo>
                  <a:close/>
                </a:path>
              </a:pathLst>
            </a:custGeom>
            <a:solidFill>
              <a:srgbClr val="271B26"/>
            </a:solidFill>
            <a:ln w="9525">
              <a:noFill/>
            </a:ln>
          </p:spPr>
          <p:txBody>
            <a:bodyPr/>
            <a:lstStyle/>
            <a:p>
              <a:endParaRPr lang="zh-CN" altLang="en-US"/>
            </a:p>
          </p:txBody>
        </p:sp>
        <p:sp>
          <p:nvSpPr>
            <p:cNvPr id="154649" name="í$ḷiḍè"/>
            <p:cNvSpPr/>
            <p:nvPr/>
          </p:nvSpPr>
          <p:spPr>
            <a:xfrm>
              <a:off x="1542861" y="3386138"/>
              <a:ext cx="577850" cy="533400"/>
            </a:xfrm>
            <a:custGeom>
              <a:avLst/>
              <a:gdLst/>
              <a:ahLst/>
              <a:cxnLst>
                <a:cxn ang="0">
                  <a:pos x="204" y="151"/>
                </a:cxn>
                <a:cxn ang="0">
                  <a:pos x="127" y="33"/>
                </a:cxn>
                <a:cxn ang="0">
                  <a:pos x="0" y="33"/>
                </a:cxn>
                <a:cxn ang="0">
                  <a:pos x="0" y="93"/>
                </a:cxn>
                <a:cxn ang="0">
                  <a:pos x="95" y="189"/>
                </a:cxn>
                <a:cxn ang="0">
                  <a:pos x="137" y="189"/>
                </a:cxn>
                <a:cxn ang="0">
                  <a:pos x="204" y="151"/>
                </a:cxn>
              </a:cxnLst>
              <a:rect l="0" t="0" r="0" b="0"/>
              <a:pathLst>
                <a:path w="204" h="189">
                  <a:moveTo>
                    <a:pt x="204" y="151"/>
                  </a:moveTo>
                  <a:cubicBezTo>
                    <a:pt x="204" y="151"/>
                    <a:pt x="202" y="66"/>
                    <a:pt x="127" y="33"/>
                  </a:cubicBezTo>
                  <a:cubicBezTo>
                    <a:pt x="52" y="0"/>
                    <a:pt x="0" y="33"/>
                    <a:pt x="0" y="33"/>
                  </a:cubicBezTo>
                  <a:cubicBezTo>
                    <a:pt x="0" y="93"/>
                    <a:pt x="0" y="93"/>
                    <a:pt x="0" y="93"/>
                  </a:cubicBezTo>
                  <a:cubicBezTo>
                    <a:pt x="95" y="189"/>
                    <a:pt x="95" y="189"/>
                    <a:pt x="95" y="189"/>
                  </a:cubicBezTo>
                  <a:cubicBezTo>
                    <a:pt x="137" y="189"/>
                    <a:pt x="137" y="189"/>
                    <a:pt x="137" y="189"/>
                  </a:cubicBezTo>
                  <a:lnTo>
                    <a:pt x="204" y="151"/>
                  </a:lnTo>
                  <a:close/>
                </a:path>
              </a:pathLst>
            </a:custGeom>
            <a:solidFill>
              <a:srgbClr val="271B26"/>
            </a:solidFill>
            <a:ln w="9525">
              <a:noFill/>
            </a:ln>
          </p:spPr>
          <p:txBody>
            <a:bodyPr/>
            <a:lstStyle/>
            <a:p>
              <a:endParaRPr lang="zh-CN" altLang="en-US"/>
            </a:p>
          </p:txBody>
        </p:sp>
        <p:sp>
          <p:nvSpPr>
            <p:cNvPr id="24" name="îṡļïḋê"/>
            <p:cNvSpPr/>
            <p:nvPr/>
          </p:nvSpPr>
          <p:spPr bwMode="auto">
            <a:xfrm>
              <a:off x="1542614" y="3385359"/>
              <a:ext cx="419822" cy="225309"/>
            </a:xfrm>
            <a:custGeom>
              <a:avLst/>
              <a:gdLst>
                <a:gd name="T0" fmla="*/ 127 w 148"/>
                <a:gd name="T1" fmla="*/ 33 h 80"/>
                <a:gd name="T2" fmla="*/ 148 w 148"/>
                <a:gd name="T3" fmla="*/ 45 h 80"/>
                <a:gd name="T4" fmla="*/ 148 w 148"/>
                <a:gd name="T5" fmla="*/ 67 h 80"/>
                <a:gd name="T6" fmla="*/ 135 w 148"/>
                <a:gd name="T7" fmla="*/ 80 h 80"/>
                <a:gd name="T8" fmla="*/ 0 w 148"/>
                <a:gd name="T9" fmla="*/ 80 h 80"/>
                <a:gd name="T10" fmla="*/ 0 w 148"/>
                <a:gd name="T11" fmla="*/ 33 h 80"/>
                <a:gd name="T12" fmla="*/ 127 w 148"/>
                <a:gd name="T13" fmla="*/ 33 h 80"/>
              </a:gdLst>
              <a:ahLst/>
              <a:cxnLst>
                <a:cxn ang="0">
                  <a:pos x="T0" y="T1"/>
                </a:cxn>
                <a:cxn ang="0">
                  <a:pos x="T2" y="T3"/>
                </a:cxn>
                <a:cxn ang="0">
                  <a:pos x="T4" y="T5"/>
                </a:cxn>
                <a:cxn ang="0">
                  <a:pos x="T6" y="T7"/>
                </a:cxn>
                <a:cxn ang="0">
                  <a:pos x="T8" y="T9"/>
                </a:cxn>
                <a:cxn ang="0">
                  <a:pos x="T10" y="T11"/>
                </a:cxn>
                <a:cxn ang="0">
                  <a:pos x="T12" y="T13"/>
                </a:cxn>
              </a:cxnLst>
              <a:rect l="0" t="0" r="r" b="b"/>
              <a:pathLst>
                <a:path w="148" h="80">
                  <a:moveTo>
                    <a:pt x="127" y="33"/>
                  </a:moveTo>
                  <a:cubicBezTo>
                    <a:pt x="135" y="36"/>
                    <a:pt x="142" y="40"/>
                    <a:pt x="148" y="45"/>
                  </a:cubicBezTo>
                  <a:cubicBezTo>
                    <a:pt x="148" y="67"/>
                    <a:pt x="148" y="67"/>
                    <a:pt x="148" y="67"/>
                  </a:cubicBezTo>
                  <a:cubicBezTo>
                    <a:pt x="148" y="74"/>
                    <a:pt x="142" y="80"/>
                    <a:pt x="135" y="80"/>
                  </a:cubicBezTo>
                  <a:cubicBezTo>
                    <a:pt x="0" y="80"/>
                    <a:pt x="0" y="80"/>
                    <a:pt x="0" y="80"/>
                  </a:cubicBezTo>
                  <a:cubicBezTo>
                    <a:pt x="0" y="33"/>
                    <a:pt x="0" y="33"/>
                    <a:pt x="0" y="33"/>
                  </a:cubicBezTo>
                  <a:cubicBezTo>
                    <a:pt x="0" y="33"/>
                    <a:pt x="52" y="0"/>
                    <a:pt x="127" y="33"/>
                  </a:cubicBezTo>
                  <a:close/>
                </a:path>
              </a:pathLst>
            </a:custGeom>
            <a:solidFill>
              <a:srgbClr val="190F19"/>
            </a:solidFill>
            <a:ln>
              <a:noFill/>
            </a:ln>
          </p:spPr>
          <p:txBody>
            <a:bodyPr anchor="ctr">
              <a:normAutofit fontScale="4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ïṧliḓè"/>
            <p:cNvSpPr/>
            <p:nvPr/>
          </p:nvSpPr>
          <p:spPr bwMode="auto">
            <a:xfrm>
              <a:off x="1896148" y="2985547"/>
              <a:ext cx="4419" cy="4418"/>
            </a:xfrm>
            <a:prstGeom prst="rect">
              <a:avLst/>
            </a:prstGeom>
            <a:solidFill>
              <a:srgbClr val="B2B2B2"/>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52" name="iṥḻïḍé"/>
            <p:cNvSpPr/>
            <p:nvPr/>
          </p:nvSpPr>
          <p:spPr>
            <a:xfrm>
              <a:off x="1188848" y="2289176"/>
              <a:ext cx="747713" cy="1311275"/>
            </a:xfrm>
            <a:custGeom>
              <a:avLst/>
              <a:gdLst/>
              <a:ahLst/>
              <a:cxnLst>
                <a:cxn ang="0">
                  <a:pos x="263" y="71"/>
                </a:cxn>
                <a:cxn ang="0">
                  <a:pos x="262" y="53"/>
                </a:cxn>
                <a:cxn ang="0">
                  <a:pos x="210" y="23"/>
                </a:cxn>
                <a:cxn ang="0">
                  <a:pos x="150" y="3"/>
                </a:cxn>
                <a:cxn ang="0">
                  <a:pos x="110" y="0"/>
                </a:cxn>
                <a:cxn ang="0">
                  <a:pos x="101" y="5"/>
                </a:cxn>
                <a:cxn ang="0">
                  <a:pos x="58" y="18"/>
                </a:cxn>
                <a:cxn ang="0">
                  <a:pos x="19" y="29"/>
                </a:cxn>
                <a:cxn ang="0">
                  <a:pos x="0" y="59"/>
                </a:cxn>
                <a:cxn ang="0">
                  <a:pos x="16" y="141"/>
                </a:cxn>
                <a:cxn ang="0">
                  <a:pos x="21" y="229"/>
                </a:cxn>
                <a:cxn ang="0">
                  <a:pos x="19" y="371"/>
                </a:cxn>
                <a:cxn ang="0">
                  <a:pos x="244" y="374"/>
                </a:cxn>
                <a:cxn ang="0">
                  <a:pos x="242" y="232"/>
                </a:cxn>
                <a:cxn ang="0">
                  <a:pos x="245" y="192"/>
                </a:cxn>
                <a:cxn ang="0">
                  <a:pos x="247" y="149"/>
                </a:cxn>
                <a:cxn ang="0">
                  <a:pos x="260" y="83"/>
                </a:cxn>
                <a:cxn ang="0">
                  <a:pos x="263" y="71"/>
                </a:cxn>
              </a:cxnLst>
              <a:rect l="0" t="0" r="0" b="0"/>
              <a:pathLst>
                <a:path w="264" h="465">
                  <a:moveTo>
                    <a:pt x="263" y="71"/>
                  </a:moveTo>
                  <a:cubicBezTo>
                    <a:pt x="264" y="65"/>
                    <a:pt x="264" y="59"/>
                    <a:pt x="262" y="53"/>
                  </a:cubicBezTo>
                  <a:cubicBezTo>
                    <a:pt x="257" y="31"/>
                    <a:pt x="228" y="28"/>
                    <a:pt x="210" y="23"/>
                  </a:cubicBezTo>
                  <a:cubicBezTo>
                    <a:pt x="194" y="18"/>
                    <a:pt x="151" y="3"/>
                    <a:pt x="150" y="3"/>
                  </a:cubicBezTo>
                  <a:cubicBezTo>
                    <a:pt x="110" y="0"/>
                    <a:pt x="110" y="0"/>
                    <a:pt x="110" y="0"/>
                  </a:cubicBezTo>
                  <a:cubicBezTo>
                    <a:pt x="109" y="0"/>
                    <a:pt x="106" y="2"/>
                    <a:pt x="101" y="5"/>
                  </a:cubicBezTo>
                  <a:cubicBezTo>
                    <a:pt x="86" y="10"/>
                    <a:pt x="72" y="14"/>
                    <a:pt x="58" y="18"/>
                  </a:cubicBezTo>
                  <a:cubicBezTo>
                    <a:pt x="45" y="22"/>
                    <a:pt x="31" y="23"/>
                    <a:pt x="19" y="29"/>
                  </a:cubicBezTo>
                  <a:cubicBezTo>
                    <a:pt x="5" y="36"/>
                    <a:pt x="0" y="44"/>
                    <a:pt x="0" y="59"/>
                  </a:cubicBezTo>
                  <a:cubicBezTo>
                    <a:pt x="1" y="87"/>
                    <a:pt x="16" y="113"/>
                    <a:pt x="16" y="141"/>
                  </a:cubicBezTo>
                  <a:cubicBezTo>
                    <a:pt x="16" y="170"/>
                    <a:pt x="17" y="200"/>
                    <a:pt x="21" y="229"/>
                  </a:cubicBezTo>
                  <a:cubicBezTo>
                    <a:pt x="19" y="371"/>
                    <a:pt x="19" y="371"/>
                    <a:pt x="19" y="371"/>
                  </a:cubicBezTo>
                  <a:cubicBezTo>
                    <a:pt x="19" y="371"/>
                    <a:pt x="119" y="465"/>
                    <a:pt x="244" y="374"/>
                  </a:cubicBezTo>
                  <a:cubicBezTo>
                    <a:pt x="242" y="232"/>
                    <a:pt x="242" y="232"/>
                    <a:pt x="242" y="232"/>
                  </a:cubicBezTo>
                  <a:cubicBezTo>
                    <a:pt x="242" y="219"/>
                    <a:pt x="245" y="205"/>
                    <a:pt x="245" y="192"/>
                  </a:cubicBezTo>
                  <a:cubicBezTo>
                    <a:pt x="246" y="178"/>
                    <a:pt x="246" y="163"/>
                    <a:pt x="247" y="149"/>
                  </a:cubicBezTo>
                  <a:cubicBezTo>
                    <a:pt x="249" y="126"/>
                    <a:pt x="253" y="105"/>
                    <a:pt x="260" y="83"/>
                  </a:cubicBezTo>
                  <a:cubicBezTo>
                    <a:pt x="261" y="79"/>
                    <a:pt x="262" y="75"/>
                    <a:pt x="263" y="71"/>
                  </a:cubicBezTo>
                  <a:close/>
                </a:path>
              </a:pathLst>
            </a:custGeom>
            <a:solidFill>
              <a:srgbClr val="B4CAEF"/>
            </a:solidFill>
            <a:ln w="9525">
              <a:noFill/>
            </a:ln>
          </p:spPr>
          <p:txBody>
            <a:bodyPr/>
            <a:lstStyle/>
            <a:p>
              <a:endParaRPr lang="zh-CN" altLang="en-US"/>
            </a:p>
          </p:txBody>
        </p:sp>
        <p:sp>
          <p:nvSpPr>
            <p:cNvPr id="154653" name="ísḻíďe"/>
            <p:cNvSpPr/>
            <p:nvPr/>
          </p:nvSpPr>
          <p:spPr>
            <a:xfrm>
              <a:off x="1431736" y="2476501"/>
              <a:ext cx="230188" cy="676275"/>
            </a:xfrm>
            <a:custGeom>
              <a:avLst/>
              <a:gdLst/>
              <a:ahLst/>
              <a:cxnLst>
                <a:cxn ang="0">
                  <a:pos x="54" y="0"/>
                </a:cxn>
                <a:cxn ang="0">
                  <a:pos x="0" y="333"/>
                </a:cxn>
                <a:cxn ang="0">
                  <a:pos x="79" y="426"/>
                </a:cxn>
                <a:cxn ang="0">
                  <a:pos x="145" y="333"/>
                </a:cxn>
                <a:cxn ang="0">
                  <a:pos x="99" y="0"/>
                </a:cxn>
                <a:cxn ang="0">
                  <a:pos x="54" y="0"/>
                </a:cxn>
              </a:cxnLst>
              <a:rect l="0" t="0" r="0" b="0"/>
              <a:pathLst>
                <a:path w="145" h="426">
                  <a:moveTo>
                    <a:pt x="54" y="0"/>
                  </a:moveTo>
                  <a:lnTo>
                    <a:pt x="0" y="333"/>
                  </a:lnTo>
                  <a:lnTo>
                    <a:pt x="79" y="426"/>
                  </a:lnTo>
                  <a:lnTo>
                    <a:pt x="145" y="333"/>
                  </a:lnTo>
                  <a:lnTo>
                    <a:pt x="99" y="0"/>
                  </a:lnTo>
                  <a:lnTo>
                    <a:pt x="54" y="0"/>
                  </a:lnTo>
                  <a:close/>
                </a:path>
              </a:pathLst>
            </a:custGeom>
            <a:solidFill>
              <a:srgbClr val="F05B4E"/>
            </a:solidFill>
            <a:ln w="9525">
              <a:noFill/>
            </a:ln>
          </p:spPr>
          <p:txBody>
            <a:bodyPr/>
            <a:lstStyle/>
            <a:p>
              <a:endParaRPr lang="zh-CN" altLang="en-US"/>
            </a:p>
          </p:txBody>
        </p:sp>
        <p:sp>
          <p:nvSpPr>
            <p:cNvPr id="28" name="i$1ïḓe"/>
            <p:cNvSpPr/>
            <p:nvPr/>
          </p:nvSpPr>
          <p:spPr bwMode="auto">
            <a:xfrm>
              <a:off x="1502841" y="2409020"/>
              <a:ext cx="99432" cy="83939"/>
            </a:xfrm>
            <a:custGeom>
              <a:avLst/>
              <a:gdLst>
                <a:gd name="T0" fmla="*/ 0 w 62"/>
                <a:gd name="T1" fmla="*/ 0 h 53"/>
                <a:gd name="T2" fmla="*/ 62 w 62"/>
                <a:gd name="T3" fmla="*/ 0 h 53"/>
                <a:gd name="T4" fmla="*/ 54 w 62"/>
                <a:gd name="T5" fmla="*/ 53 h 53"/>
                <a:gd name="T6" fmla="*/ 9 w 62"/>
                <a:gd name="T7" fmla="*/ 53 h 53"/>
                <a:gd name="T8" fmla="*/ 0 w 62"/>
                <a:gd name="T9" fmla="*/ 0 h 53"/>
              </a:gdLst>
              <a:ahLst/>
              <a:cxnLst>
                <a:cxn ang="0">
                  <a:pos x="T0" y="T1"/>
                </a:cxn>
                <a:cxn ang="0">
                  <a:pos x="T2" y="T3"/>
                </a:cxn>
                <a:cxn ang="0">
                  <a:pos x="T4" y="T5"/>
                </a:cxn>
                <a:cxn ang="0">
                  <a:pos x="T6" y="T7"/>
                </a:cxn>
                <a:cxn ang="0">
                  <a:pos x="T8" y="T9"/>
                </a:cxn>
              </a:cxnLst>
              <a:rect l="0" t="0" r="r" b="b"/>
              <a:pathLst>
                <a:path w="62" h="53">
                  <a:moveTo>
                    <a:pt x="0" y="0"/>
                  </a:moveTo>
                  <a:lnTo>
                    <a:pt x="62" y="0"/>
                  </a:lnTo>
                  <a:lnTo>
                    <a:pt x="54" y="53"/>
                  </a:lnTo>
                  <a:lnTo>
                    <a:pt x="9" y="53"/>
                  </a:lnTo>
                  <a:lnTo>
                    <a:pt x="0" y="0"/>
                  </a:lnTo>
                  <a:close/>
                </a:path>
              </a:pathLst>
            </a:custGeom>
            <a:solidFill>
              <a:srgbClr val="F05B4E"/>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íṥļíḓè"/>
            <p:cNvSpPr/>
            <p:nvPr/>
          </p:nvSpPr>
          <p:spPr bwMode="auto">
            <a:xfrm>
              <a:off x="1235481" y="2687343"/>
              <a:ext cx="95012" cy="432946"/>
            </a:xfrm>
            <a:custGeom>
              <a:avLst/>
              <a:gdLst>
                <a:gd name="T0" fmla="*/ 4 w 33"/>
                <a:gd name="T1" fmla="*/ 88 h 154"/>
                <a:gd name="T2" fmla="*/ 3 w 33"/>
                <a:gd name="T3" fmla="*/ 154 h 154"/>
                <a:gd name="T4" fmla="*/ 19 w 33"/>
                <a:gd name="T5" fmla="*/ 0 h 154"/>
                <a:gd name="T6" fmla="*/ 0 w 33"/>
                <a:gd name="T7" fmla="*/ 46 h 154"/>
                <a:gd name="T8" fmla="*/ 4 w 33"/>
                <a:gd name="T9" fmla="*/ 88 h 154"/>
              </a:gdLst>
              <a:ahLst/>
              <a:cxnLst>
                <a:cxn ang="0">
                  <a:pos x="T0" y="T1"/>
                </a:cxn>
                <a:cxn ang="0">
                  <a:pos x="T2" y="T3"/>
                </a:cxn>
                <a:cxn ang="0">
                  <a:pos x="T4" y="T5"/>
                </a:cxn>
                <a:cxn ang="0">
                  <a:pos x="T6" y="T7"/>
                </a:cxn>
                <a:cxn ang="0">
                  <a:pos x="T8" y="T9"/>
                </a:cxn>
              </a:cxnLst>
              <a:rect l="0" t="0" r="r" b="b"/>
              <a:pathLst>
                <a:path w="33" h="154">
                  <a:moveTo>
                    <a:pt x="4" y="88"/>
                  </a:moveTo>
                  <a:cubicBezTo>
                    <a:pt x="3" y="154"/>
                    <a:pt x="3" y="154"/>
                    <a:pt x="3" y="154"/>
                  </a:cubicBezTo>
                  <a:cubicBezTo>
                    <a:pt x="33" y="133"/>
                    <a:pt x="19" y="0"/>
                    <a:pt x="19" y="0"/>
                  </a:cubicBezTo>
                  <a:cubicBezTo>
                    <a:pt x="0" y="46"/>
                    <a:pt x="0" y="46"/>
                    <a:pt x="0" y="46"/>
                  </a:cubicBezTo>
                  <a:cubicBezTo>
                    <a:pt x="0" y="60"/>
                    <a:pt x="2" y="74"/>
                    <a:pt x="4" y="88"/>
                  </a:cubicBezTo>
                  <a:close/>
                </a:path>
              </a:pathLst>
            </a:custGeom>
            <a:solidFill>
              <a:srgbClr val="85A1C9"/>
            </a:solidFill>
            <a:ln>
              <a:noFill/>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iṣlíďé"/>
            <p:cNvSpPr/>
            <p:nvPr/>
          </p:nvSpPr>
          <p:spPr bwMode="auto">
            <a:xfrm>
              <a:off x="1787879" y="2687343"/>
              <a:ext cx="97222" cy="432946"/>
            </a:xfrm>
            <a:custGeom>
              <a:avLst/>
              <a:gdLst>
                <a:gd name="T0" fmla="*/ 30 w 34"/>
                <a:gd name="T1" fmla="*/ 88 h 154"/>
                <a:gd name="T2" fmla="*/ 31 w 34"/>
                <a:gd name="T3" fmla="*/ 154 h 154"/>
                <a:gd name="T4" fmla="*/ 15 w 34"/>
                <a:gd name="T5" fmla="*/ 0 h 154"/>
                <a:gd name="T6" fmla="*/ 34 w 34"/>
                <a:gd name="T7" fmla="*/ 46 h 154"/>
                <a:gd name="T8" fmla="*/ 30 w 34"/>
                <a:gd name="T9" fmla="*/ 88 h 154"/>
              </a:gdLst>
              <a:ahLst/>
              <a:cxnLst>
                <a:cxn ang="0">
                  <a:pos x="T0" y="T1"/>
                </a:cxn>
                <a:cxn ang="0">
                  <a:pos x="T2" y="T3"/>
                </a:cxn>
                <a:cxn ang="0">
                  <a:pos x="T4" y="T5"/>
                </a:cxn>
                <a:cxn ang="0">
                  <a:pos x="T6" y="T7"/>
                </a:cxn>
                <a:cxn ang="0">
                  <a:pos x="T8" y="T9"/>
                </a:cxn>
              </a:cxnLst>
              <a:rect l="0" t="0" r="r" b="b"/>
              <a:pathLst>
                <a:path w="34" h="154">
                  <a:moveTo>
                    <a:pt x="30" y="88"/>
                  </a:moveTo>
                  <a:cubicBezTo>
                    <a:pt x="31" y="154"/>
                    <a:pt x="31" y="154"/>
                    <a:pt x="31" y="154"/>
                  </a:cubicBezTo>
                  <a:cubicBezTo>
                    <a:pt x="0" y="133"/>
                    <a:pt x="15" y="0"/>
                    <a:pt x="15" y="0"/>
                  </a:cubicBezTo>
                  <a:cubicBezTo>
                    <a:pt x="34" y="46"/>
                    <a:pt x="34" y="46"/>
                    <a:pt x="34" y="46"/>
                  </a:cubicBezTo>
                  <a:cubicBezTo>
                    <a:pt x="33" y="60"/>
                    <a:pt x="32" y="74"/>
                    <a:pt x="30" y="88"/>
                  </a:cubicBezTo>
                  <a:close/>
                </a:path>
              </a:pathLst>
            </a:custGeom>
            <a:solidFill>
              <a:srgbClr val="85A1C9"/>
            </a:solidFill>
            <a:ln>
              <a:noFill/>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íşļíďe"/>
            <p:cNvSpPr/>
            <p:nvPr/>
          </p:nvSpPr>
          <p:spPr bwMode="auto">
            <a:xfrm>
              <a:off x="1785669" y="1878882"/>
              <a:ext cx="165720" cy="231936"/>
            </a:xfrm>
            <a:custGeom>
              <a:avLst/>
              <a:gdLst>
                <a:gd name="T0" fmla="*/ 3 w 58"/>
                <a:gd name="T1" fmla="*/ 25 h 82"/>
                <a:gd name="T2" fmla="*/ 40 w 58"/>
                <a:gd name="T3" fmla="*/ 15 h 82"/>
                <a:gd name="T4" fmla="*/ 0 w 58"/>
                <a:gd name="T5" fmla="*/ 71 h 82"/>
                <a:gd name="T6" fmla="*/ 3 w 58"/>
                <a:gd name="T7" fmla="*/ 25 h 82"/>
              </a:gdLst>
              <a:ahLst/>
              <a:cxnLst>
                <a:cxn ang="0">
                  <a:pos x="T0" y="T1"/>
                </a:cxn>
                <a:cxn ang="0">
                  <a:pos x="T2" y="T3"/>
                </a:cxn>
                <a:cxn ang="0">
                  <a:pos x="T4" y="T5"/>
                </a:cxn>
                <a:cxn ang="0">
                  <a:pos x="T6" y="T7"/>
                </a:cxn>
              </a:cxnLst>
              <a:rect l="0" t="0" r="r" b="b"/>
              <a:pathLst>
                <a:path w="58" h="82">
                  <a:moveTo>
                    <a:pt x="3" y="25"/>
                  </a:moveTo>
                  <a:cubicBezTo>
                    <a:pt x="3" y="25"/>
                    <a:pt x="22" y="0"/>
                    <a:pt x="40" y="15"/>
                  </a:cubicBezTo>
                  <a:cubicBezTo>
                    <a:pt x="58" y="31"/>
                    <a:pt x="34" y="82"/>
                    <a:pt x="0" y="71"/>
                  </a:cubicBezTo>
                  <a:lnTo>
                    <a:pt x="3" y="25"/>
                  </a:lnTo>
                  <a:close/>
                </a:path>
              </a:pathLst>
            </a:custGeom>
            <a:solidFill>
              <a:srgbClr val="F8D0B7"/>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ïṩḻiḓè"/>
            <p:cNvSpPr/>
            <p:nvPr/>
          </p:nvSpPr>
          <p:spPr bwMode="auto">
            <a:xfrm>
              <a:off x="1785669" y="1934105"/>
              <a:ext cx="128156" cy="141370"/>
            </a:xfrm>
            <a:custGeom>
              <a:avLst/>
              <a:gdLst>
                <a:gd name="T0" fmla="*/ 2 w 45"/>
                <a:gd name="T1" fmla="*/ 22 h 50"/>
                <a:gd name="T2" fmla="*/ 0 w 45"/>
                <a:gd name="T3" fmla="*/ 46 h 50"/>
                <a:gd name="T4" fmla="*/ 32 w 45"/>
                <a:gd name="T5" fmla="*/ 4 h 50"/>
                <a:gd name="T6" fmla="*/ 2 w 45"/>
                <a:gd name="T7" fmla="*/ 22 h 50"/>
              </a:gdLst>
              <a:ahLst/>
              <a:cxnLst>
                <a:cxn ang="0">
                  <a:pos x="T0" y="T1"/>
                </a:cxn>
                <a:cxn ang="0">
                  <a:pos x="T2" y="T3"/>
                </a:cxn>
                <a:cxn ang="0">
                  <a:pos x="T4" y="T5"/>
                </a:cxn>
                <a:cxn ang="0">
                  <a:pos x="T6" y="T7"/>
                </a:cxn>
              </a:cxnLst>
              <a:rect l="0" t="0" r="r" b="b"/>
              <a:pathLst>
                <a:path w="45" h="50">
                  <a:moveTo>
                    <a:pt x="2" y="22"/>
                  </a:moveTo>
                  <a:cubicBezTo>
                    <a:pt x="0" y="46"/>
                    <a:pt x="0" y="46"/>
                    <a:pt x="0" y="46"/>
                  </a:cubicBezTo>
                  <a:cubicBezTo>
                    <a:pt x="29" y="50"/>
                    <a:pt x="45" y="9"/>
                    <a:pt x="32" y="4"/>
                  </a:cubicBezTo>
                  <a:cubicBezTo>
                    <a:pt x="21" y="0"/>
                    <a:pt x="7" y="14"/>
                    <a:pt x="2" y="22"/>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ísľíḑê"/>
            <p:cNvSpPr/>
            <p:nvPr/>
          </p:nvSpPr>
          <p:spPr bwMode="auto">
            <a:xfrm>
              <a:off x="1792298" y="1936314"/>
              <a:ext cx="97222" cy="61849"/>
            </a:xfrm>
            <a:custGeom>
              <a:avLst/>
              <a:gdLst>
                <a:gd name="T0" fmla="*/ 35 w 35"/>
                <a:gd name="T1" fmla="*/ 11 h 21"/>
                <a:gd name="T2" fmla="*/ 34 w 35"/>
                <a:gd name="T3" fmla="*/ 11 h 21"/>
                <a:gd name="T4" fmla="*/ 34 w 35"/>
                <a:gd name="T5" fmla="*/ 9 h 21"/>
                <a:gd name="T6" fmla="*/ 31 w 35"/>
                <a:gd name="T7" fmla="*/ 5 h 21"/>
                <a:gd name="T8" fmla="*/ 30 w 35"/>
                <a:gd name="T9" fmla="*/ 4 h 21"/>
                <a:gd name="T10" fmla="*/ 29 w 35"/>
                <a:gd name="T11" fmla="*/ 4 h 21"/>
                <a:gd name="T12" fmla="*/ 29 w 35"/>
                <a:gd name="T13" fmla="*/ 4 h 21"/>
                <a:gd name="T14" fmla="*/ 29 w 35"/>
                <a:gd name="T15" fmla="*/ 4 h 21"/>
                <a:gd name="T16" fmla="*/ 29 w 35"/>
                <a:gd name="T17" fmla="*/ 4 h 21"/>
                <a:gd name="T18" fmla="*/ 29 w 35"/>
                <a:gd name="T19" fmla="*/ 4 h 21"/>
                <a:gd name="T20" fmla="*/ 29 w 35"/>
                <a:gd name="T21" fmla="*/ 4 h 21"/>
                <a:gd name="T22" fmla="*/ 29 w 35"/>
                <a:gd name="T23" fmla="*/ 4 h 21"/>
                <a:gd name="T24" fmla="*/ 28 w 35"/>
                <a:gd name="T25" fmla="*/ 4 h 21"/>
                <a:gd name="T26" fmla="*/ 28 w 35"/>
                <a:gd name="T27" fmla="*/ 4 h 21"/>
                <a:gd name="T28" fmla="*/ 27 w 35"/>
                <a:gd name="T29" fmla="*/ 4 h 21"/>
                <a:gd name="T30" fmla="*/ 26 w 35"/>
                <a:gd name="T31" fmla="*/ 4 h 21"/>
                <a:gd name="T32" fmla="*/ 25 w 35"/>
                <a:gd name="T33" fmla="*/ 4 h 21"/>
                <a:gd name="T34" fmla="*/ 18 w 35"/>
                <a:gd name="T35" fmla="*/ 6 h 21"/>
                <a:gd name="T36" fmla="*/ 14 w 35"/>
                <a:gd name="T37" fmla="*/ 9 h 21"/>
                <a:gd name="T38" fmla="*/ 11 w 35"/>
                <a:gd name="T39" fmla="*/ 11 h 21"/>
                <a:gd name="T40" fmla="*/ 5 w 35"/>
                <a:gd name="T41" fmla="*/ 16 h 21"/>
                <a:gd name="T42" fmla="*/ 0 w 35"/>
                <a:gd name="T43" fmla="*/ 21 h 21"/>
                <a:gd name="T44" fmla="*/ 1 w 35"/>
                <a:gd name="T45" fmla="*/ 19 h 21"/>
                <a:gd name="T46" fmla="*/ 4 w 35"/>
                <a:gd name="T47" fmla="*/ 14 h 21"/>
                <a:gd name="T48" fmla="*/ 6 w 35"/>
                <a:gd name="T49" fmla="*/ 12 h 21"/>
                <a:gd name="T50" fmla="*/ 9 w 35"/>
                <a:gd name="T51" fmla="*/ 9 h 21"/>
                <a:gd name="T52" fmla="*/ 16 w 35"/>
                <a:gd name="T53" fmla="*/ 3 h 21"/>
                <a:gd name="T54" fmla="*/ 20 w 35"/>
                <a:gd name="T55" fmla="*/ 1 h 21"/>
                <a:gd name="T56" fmla="*/ 25 w 35"/>
                <a:gd name="T57" fmla="*/ 0 h 21"/>
                <a:gd name="T58" fmla="*/ 26 w 35"/>
                <a:gd name="T59" fmla="*/ 0 h 21"/>
                <a:gd name="T60" fmla="*/ 27 w 35"/>
                <a:gd name="T61" fmla="*/ 1 h 21"/>
                <a:gd name="T62" fmla="*/ 28 w 35"/>
                <a:gd name="T63" fmla="*/ 1 h 21"/>
                <a:gd name="T64" fmla="*/ 29 w 35"/>
                <a:gd name="T65" fmla="*/ 1 h 21"/>
                <a:gd name="T66" fmla="*/ 30 w 35"/>
                <a:gd name="T67" fmla="*/ 1 h 21"/>
                <a:gd name="T68" fmla="*/ 30 w 35"/>
                <a:gd name="T69" fmla="*/ 2 h 21"/>
                <a:gd name="T70" fmla="*/ 30 w 35"/>
                <a:gd name="T71" fmla="*/ 2 h 21"/>
                <a:gd name="T72" fmla="*/ 31 w 35"/>
                <a:gd name="T73" fmla="*/ 2 h 21"/>
                <a:gd name="T74" fmla="*/ 33 w 35"/>
                <a:gd name="T75" fmla="*/ 4 h 21"/>
                <a:gd name="T76" fmla="*/ 34 w 35"/>
                <a:gd name="T77" fmla="*/ 7 h 21"/>
                <a:gd name="T78" fmla="*/ 35 w 35"/>
                <a:gd name="T79" fmla="*/ 9 h 21"/>
                <a:gd name="T80" fmla="*/ 35 w 35"/>
                <a:gd name="T8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21">
                  <a:moveTo>
                    <a:pt x="35" y="11"/>
                  </a:moveTo>
                  <a:cubicBezTo>
                    <a:pt x="34" y="11"/>
                    <a:pt x="34" y="11"/>
                    <a:pt x="34" y="11"/>
                  </a:cubicBezTo>
                  <a:cubicBezTo>
                    <a:pt x="34" y="10"/>
                    <a:pt x="34" y="10"/>
                    <a:pt x="34" y="9"/>
                  </a:cubicBezTo>
                  <a:cubicBezTo>
                    <a:pt x="33" y="8"/>
                    <a:pt x="33" y="6"/>
                    <a:pt x="31" y="5"/>
                  </a:cubicBezTo>
                  <a:cubicBezTo>
                    <a:pt x="31" y="5"/>
                    <a:pt x="30" y="5"/>
                    <a:pt x="30"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6" y="4"/>
                    <a:pt x="26" y="4"/>
                    <a:pt x="26" y="4"/>
                  </a:cubicBezTo>
                  <a:cubicBezTo>
                    <a:pt x="25" y="4"/>
                    <a:pt x="25" y="4"/>
                    <a:pt x="25" y="4"/>
                  </a:cubicBezTo>
                  <a:cubicBezTo>
                    <a:pt x="23" y="4"/>
                    <a:pt x="20" y="5"/>
                    <a:pt x="18" y="6"/>
                  </a:cubicBezTo>
                  <a:cubicBezTo>
                    <a:pt x="17" y="7"/>
                    <a:pt x="15" y="8"/>
                    <a:pt x="14" y="9"/>
                  </a:cubicBezTo>
                  <a:cubicBezTo>
                    <a:pt x="13" y="9"/>
                    <a:pt x="12" y="10"/>
                    <a:pt x="11" y="11"/>
                  </a:cubicBezTo>
                  <a:cubicBezTo>
                    <a:pt x="9" y="13"/>
                    <a:pt x="7" y="14"/>
                    <a:pt x="5" y="16"/>
                  </a:cubicBezTo>
                  <a:cubicBezTo>
                    <a:pt x="2" y="19"/>
                    <a:pt x="0" y="21"/>
                    <a:pt x="0" y="21"/>
                  </a:cubicBezTo>
                  <a:cubicBezTo>
                    <a:pt x="0" y="21"/>
                    <a:pt x="0" y="20"/>
                    <a:pt x="1" y="19"/>
                  </a:cubicBezTo>
                  <a:cubicBezTo>
                    <a:pt x="1" y="18"/>
                    <a:pt x="2" y="16"/>
                    <a:pt x="4" y="14"/>
                  </a:cubicBezTo>
                  <a:cubicBezTo>
                    <a:pt x="4" y="14"/>
                    <a:pt x="5" y="13"/>
                    <a:pt x="6" y="12"/>
                  </a:cubicBezTo>
                  <a:cubicBezTo>
                    <a:pt x="7" y="11"/>
                    <a:pt x="8" y="10"/>
                    <a:pt x="9" y="9"/>
                  </a:cubicBezTo>
                  <a:cubicBezTo>
                    <a:pt x="11" y="6"/>
                    <a:pt x="13" y="5"/>
                    <a:pt x="16" y="3"/>
                  </a:cubicBezTo>
                  <a:cubicBezTo>
                    <a:pt x="17" y="2"/>
                    <a:pt x="19" y="1"/>
                    <a:pt x="20" y="1"/>
                  </a:cubicBezTo>
                  <a:cubicBezTo>
                    <a:pt x="22" y="1"/>
                    <a:pt x="23" y="0"/>
                    <a:pt x="25" y="0"/>
                  </a:cubicBezTo>
                  <a:cubicBezTo>
                    <a:pt x="25" y="0"/>
                    <a:pt x="26" y="0"/>
                    <a:pt x="26" y="0"/>
                  </a:cubicBezTo>
                  <a:cubicBezTo>
                    <a:pt x="27" y="0"/>
                    <a:pt x="27" y="0"/>
                    <a:pt x="27" y="1"/>
                  </a:cubicBezTo>
                  <a:cubicBezTo>
                    <a:pt x="28" y="1"/>
                    <a:pt x="28" y="1"/>
                    <a:pt x="28" y="1"/>
                  </a:cubicBezTo>
                  <a:cubicBezTo>
                    <a:pt x="29" y="1"/>
                    <a:pt x="29" y="1"/>
                    <a:pt x="29" y="1"/>
                  </a:cubicBezTo>
                  <a:cubicBezTo>
                    <a:pt x="30" y="1"/>
                    <a:pt x="30" y="1"/>
                    <a:pt x="30" y="1"/>
                  </a:cubicBezTo>
                  <a:cubicBezTo>
                    <a:pt x="30" y="2"/>
                    <a:pt x="30" y="2"/>
                    <a:pt x="30" y="2"/>
                  </a:cubicBezTo>
                  <a:cubicBezTo>
                    <a:pt x="30" y="2"/>
                    <a:pt x="30" y="2"/>
                    <a:pt x="30" y="2"/>
                  </a:cubicBezTo>
                  <a:cubicBezTo>
                    <a:pt x="31" y="2"/>
                    <a:pt x="31" y="2"/>
                    <a:pt x="31" y="2"/>
                  </a:cubicBezTo>
                  <a:cubicBezTo>
                    <a:pt x="32" y="3"/>
                    <a:pt x="32" y="3"/>
                    <a:pt x="33" y="4"/>
                  </a:cubicBezTo>
                  <a:cubicBezTo>
                    <a:pt x="34" y="5"/>
                    <a:pt x="34" y="6"/>
                    <a:pt x="34" y="7"/>
                  </a:cubicBezTo>
                  <a:cubicBezTo>
                    <a:pt x="35" y="8"/>
                    <a:pt x="35" y="8"/>
                    <a:pt x="35" y="9"/>
                  </a:cubicBezTo>
                  <a:cubicBezTo>
                    <a:pt x="35" y="10"/>
                    <a:pt x="35" y="10"/>
                    <a:pt x="35" y="11"/>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60" name="ïs1iḑe"/>
            <p:cNvSpPr/>
            <p:nvPr/>
          </p:nvSpPr>
          <p:spPr>
            <a:xfrm>
              <a:off x="1272986" y="1554163"/>
              <a:ext cx="617538" cy="611188"/>
            </a:xfrm>
            <a:custGeom>
              <a:avLst/>
              <a:gdLst/>
              <a:ahLst/>
              <a:cxnLst>
                <a:cxn ang="0">
                  <a:pos x="1" y="108"/>
                </a:cxn>
                <a:cxn ang="0">
                  <a:pos x="105" y="216"/>
                </a:cxn>
                <a:cxn ang="0">
                  <a:pos x="213" y="96"/>
                </a:cxn>
                <a:cxn ang="0">
                  <a:pos x="102" y="1"/>
                </a:cxn>
                <a:cxn ang="0">
                  <a:pos x="1" y="108"/>
                </a:cxn>
              </a:cxnLst>
              <a:rect l="0" t="0" r="0" b="0"/>
              <a:pathLst>
                <a:path w="218" h="217">
                  <a:moveTo>
                    <a:pt x="1" y="108"/>
                  </a:moveTo>
                  <a:cubicBezTo>
                    <a:pt x="1" y="167"/>
                    <a:pt x="41" y="217"/>
                    <a:pt x="105" y="216"/>
                  </a:cubicBezTo>
                  <a:cubicBezTo>
                    <a:pt x="168" y="215"/>
                    <a:pt x="208" y="155"/>
                    <a:pt x="213" y="96"/>
                  </a:cubicBezTo>
                  <a:cubicBezTo>
                    <a:pt x="218" y="13"/>
                    <a:pt x="166" y="0"/>
                    <a:pt x="102" y="1"/>
                  </a:cubicBezTo>
                  <a:cubicBezTo>
                    <a:pt x="39" y="2"/>
                    <a:pt x="0" y="49"/>
                    <a:pt x="1" y="108"/>
                  </a:cubicBezTo>
                  <a:close/>
                </a:path>
              </a:pathLst>
            </a:custGeom>
            <a:solidFill>
              <a:srgbClr val="704001"/>
            </a:solidFill>
            <a:ln w="9525">
              <a:noFill/>
            </a:ln>
          </p:spPr>
          <p:txBody>
            <a:bodyPr/>
            <a:lstStyle/>
            <a:p>
              <a:endParaRPr lang="zh-CN" altLang="en-US"/>
            </a:p>
          </p:txBody>
        </p:sp>
        <p:sp>
          <p:nvSpPr>
            <p:cNvPr id="35" name="ïṧḷîďé"/>
            <p:cNvSpPr/>
            <p:nvPr/>
          </p:nvSpPr>
          <p:spPr bwMode="auto">
            <a:xfrm>
              <a:off x="1138259" y="1883300"/>
              <a:ext cx="165719" cy="231936"/>
            </a:xfrm>
            <a:custGeom>
              <a:avLst/>
              <a:gdLst>
                <a:gd name="T0" fmla="*/ 54 w 59"/>
                <a:gd name="T1" fmla="*/ 24 h 82"/>
                <a:gd name="T2" fmla="*/ 18 w 59"/>
                <a:gd name="T3" fmla="*/ 16 h 82"/>
                <a:gd name="T4" fmla="*/ 59 w 59"/>
                <a:gd name="T5" fmla="*/ 70 h 82"/>
                <a:gd name="T6" fmla="*/ 54 w 59"/>
                <a:gd name="T7" fmla="*/ 24 h 82"/>
              </a:gdLst>
              <a:ahLst/>
              <a:cxnLst>
                <a:cxn ang="0">
                  <a:pos x="T0" y="T1"/>
                </a:cxn>
                <a:cxn ang="0">
                  <a:pos x="T2" y="T3"/>
                </a:cxn>
                <a:cxn ang="0">
                  <a:pos x="T4" y="T5"/>
                </a:cxn>
                <a:cxn ang="0">
                  <a:pos x="T6" y="T7"/>
                </a:cxn>
              </a:cxnLst>
              <a:rect l="0" t="0" r="r" b="b"/>
              <a:pathLst>
                <a:path w="59" h="82">
                  <a:moveTo>
                    <a:pt x="54" y="24"/>
                  </a:moveTo>
                  <a:cubicBezTo>
                    <a:pt x="54" y="24"/>
                    <a:pt x="35" y="0"/>
                    <a:pt x="18" y="16"/>
                  </a:cubicBezTo>
                  <a:cubicBezTo>
                    <a:pt x="0" y="32"/>
                    <a:pt x="25" y="82"/>
                    <a:pt x="59" y="70"/>
                  </a:cubicBezTo>
                  <a:lnTo>
                    <a:pt x="54" y="24"/>
                  </a:lnTo>
                  <a:close/>
                </a:path>
              </a:pathLst>
            </a:custGeom>
            <a:solidFill>
              <a:srgbClr val="F8D0B7"/>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îSlídê"/>
            <p:cNvSpPr/>
            <p:nvPr/>
          </p:nvSpPr>
          <p:spPr bwMode="auto">
            <a:xfrm>
              <a:off x="1173613" y="1940731"/>
              <a:ext cx="130365" cy="143580"/>
            </a:xfrm>
            <a:custGeom>
              <a:avLst/>
              <a:gdLst>
                <a:gd name="T0" fmla="*/ 43 w 46"/>
                <a:gd name="T1" fmla="*/ 22 h 51"/>
                <a:gd name="T2" fmla="*/ 46 w 46"/>
                <a:gd name="T3" fmla="*/ 45 h 51"/>
                <a:gd name="T4" fmla="*/ 13 w 46"/>
                <a:gd name="T5" fmla="*/ 4 h 51"/>
                <a:gd name="T6" fmla="*/ 43 w 46"/>
                <a:gd name="T7" fmla="*/ 22 h 51"/>
              </a:gdLst>
              <a:ahLst/>
              <a:cxnLst>
                <a:cxn ang="0">
                  <a:pos x="T0" y="T1"/>
                </a:cxn>
                <a:cxn ang="0">
                  <a:pos x="T2" y="T3"/>
                </a:cxn>
                <a:cxn ang="0">
                  <a:pos x="T4" y="T5"/>
                </a:cxn>
                <a:cxn ang="0">
                  <a:pos x="T6" y="T7"/>
                </a:cxn>
              </a:cxnLst>
              <a:rect l="0" t="0" r="r" b="b"/>
              <a:pathLst>
                <a:path w="46" h="51">
                  <a:moveTo>
                    <a:pt x="43" y="22"/>
                  </a:moveTo>
                  <a:cubicBezTo>
                    <a:pt x="46" y="45"/>
                    <a:pt x="46" y="45"/>
                    <a:pt x="46" y="45"/>
                  </a:cubicBezTo>
                  <a:cubicBezTo>
                    <a:pt x="16" y="51"/>
                    <a:pt x="0" y="10"/>
                    <a:pt x="13" y="4"/>
                  </a:cubicBezTo>
                  <a:cubicBezTo>
                    <a:pt x="24" y="0"/>
                    <a:pt x="37" y="14"/>
                    <a:pt x="43" y="22"/>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îṧlïdè"/>
            <p:cNvSpPr/>
            <p:nvPr/>
          </p:nvSpPr>
          <p:spPr bwMode="auto">
            <a:xfrm>
              <a:off x="1195709" y="1947359"/>
              <a:ext cx="101641" cy="55222"/>
            </a:xfrm>
            <a:custGeom>
              <a:avLst/>
              <a:gdLst>
                <a:gd name="T0" fmla="*/ 0 w 35"/>
                <a:gd name="T1" fmla="*/ 11 h 20"/>
                <a:gd name="T2" fmla="*/ 0 w 35"/>
                <a:gd name="T3" fmla="*/ 10 h 20"/>
                <a:gd name="T4" fmla="*/ 1 w 35"/>
                <a:gd name="T5" fmla="*/ 9 h 20"/>
                <a:gd name="T6" fmla="*/ 4 w 35"/>
                <a:gd name="T7" fmla="*/ 5 h 20"/>
                <a:gd name="T8" fmla="*/ 5 w 35"/>
                <a:gd name="T9" fmla="*/ 4 h 20"/>
                <a:gd name="T10" fmla="*/ 5 w 35"/>
                <a:gd name="T11" fmla="*/ 4 h 20"/>
                <a:gd name="T12" fmla="*/ 6 w 35"/>
                <a:gd name="T13" fmla="*/ 4 h 20"/>
                <a:gd name="T14" fmla="*/ 6 w 35"/>
                <a:gd name="T15" fmla="*/ 4 h 20"/>
                <a:gd name="T16" fmla="*/ 6 w 35"/>
                <a:gd name="T17" fmla="*/ 4 h 20"/>
                <a:gd name="T18" fmla="*/ 6 w 35"/>
                <a:gd name="T19" fmla="*/ 4 h 20"/>
                <a:gd name="T20" fmla="*/ 6 w 35"/>
                <a:gd name="T21" fmla="*/ 4 h 20"/>
                <a:gd name="T22" fmla="*/ 6 w 35"/>
                <a:gd name="T23" fmla="*/ 4 h 20"/>
                <a:gd name="T24" fmla="*/ 6 w 35"/>
                <a:gd name="T25" fmla="*/ 4 h 20"/>
                <a:gd name="T26" fmla="*/ 7 w 35"/>
                <a:gd name="T27" fmla="*/ 3 h 20"/>
                <a:gd name="T28" fmla="*/ 8 w 35"/>
                <a:gd name="T29" fmla="*/ 3 h 20"/>
                <a:gd name="T30" fmla="*/ 9 w 35"/>
                <a:gd name="T31" fmla="*/ 3 h 20"/>
                <a:gd name="T32" fmla="*/ 10 w 35"/>
                <a:gd name="T33" fmla="*/ 3 h 20"/>
                <a:gd name="T34" fmla="*/ 17 w 35"/>
                <a:gd name="T35" fmla="*/ 6 h 20"/>
                <a:gd name="T36" fmla="*/ 21 w 35"/>
                <a:gd name="T37" fmla="*/ 8 h 20"/>
                <a:gd name="T38" fmla="*/ 24 w 35"/>
                <a:gd name="T39" fmla="*/ 10 h 20"/>
                <a:gd name="T40" fmla="*/ 30 w 35"/>
                <a:gd name="T41" fmla="*/ 15 h 20"/>
                <a:gd name="T42" fmla="*/ 35 w 35"/>
                <a:gd name="T43" fmla="*/ 20 h 20"/>
                <a:gd name="T44" fmla="*/ 34 w 35"/>
                <a:gd name="T45" fmla="*/ 18 h 20"/>
                <a:gd name="T46" fmla="*/ 31 w 35"/>
                <a:gd name="T47" fmla="*/ 13 h 20"/>
                <a:gd name="T48" fmla="*/ 29 w 35"/>
                <a:gd name="T49" fmla="*/ 11 h 20"/>
                <a:gd name="T50" fmla="*/ 26 w 35"/>
                <a:gd name="T51" fmla="*/ 8 h 20"/>
                <a:gd name="T52" fmla="*/ 19 w 35"/>
                <a:gd name="T53" fmla="*/ 2 h 20"/>
                <a:gd name="T54" fmla="*/ 14 w 35"/>
                <a:gd name="T55" fmla="*/ 0 h 20"/>
                <a:gd name="T56" fmla="*/ 10 w 35"/>
                <a:gd name="T57" fmla="*/ 0 h 20"/>
                <a:gd name="T58" fmla="*/ 8 w 35"/>
                <a:gd name="T59" fmla="*/ 0 h 20"/>
                <a:gd name="T60" fmla="*/ 7 w 35"/>
                <a:gd name="T61" fmla="*/ 0 h 20"/>
                <a:gd name="T62" fmla="*/ 6 w 35"/>
                <a:gd name="T63" fmla="*/ 0 h 20"/>
                <a:gd name="T64" fmla="*/ 5 w 35"/>
                <a:gd name="T65" fmla="*/ 1 h 20"/>
                <a:gd name="T66" fmla="*/ 5 w 35"/>
                <a:gd name="T67" fmla="*/ 1 h 20"/>
                <a:gd name="T68" fmla="*/ 4 w 35"/>
                <a:gd name="T69" fmla="*/ 1 h 20"/>
                <a:gd name="T70" fmla="*/ 4 w 35"/>
                <a:gd name="T71" fmla="*/ 1 h 20"/>
                <a:gd name="T72" fmla="*/ 3 w 35"/>
                <a:gd name="T73" fmla="*/ 2 h 20"/>
                <a:gd name="T74" fmla="*/ 2 w 35"/>
                <a:gd name="T75" fmla="*/ 3 h 20"/>
                <a:gd name="T76" fmla="*/ 0 w 35"/>
                <a:gd name="T77" fmla="*/ 6 h 20"/>
                <a:gd name="T78" fmla="*/ 0 w 35"/>
                <a:gd name="T79" fmla="*/ 9 h 20"/>
                <a:gd name="T80" fmla="*/ 0 w 35"/>
                <a:gd name="T81" fmla="*/ 10 h 20"/>
                <a:gd name="T82" fmla="*/ 0 w 35"/>
                <a:gd name="T8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20">
                  <a:moveTo>
                    <a:pt x="0" y="11"/>
                  </a:moveTo>
                  <a:cubicBezTo>
                    <a:pt x="0" y="10"/>
                    <a:pt x="0" y="10"/>
                    <a:pt x="0" y="10"/>
                  </a:cubicBezTo>
                  <a:cubicBezTo>
                    <a:pt x="1" y="10"/>
                    <a:pt x="1" y="9"/>
                    <a:pt x="1" y="9"/>
                  </a:cubicBezTo>
                  <a:cubicBezTo>
                    <a:pt x="1" y="8"/>
                    <a:pt x="2" y="6"/>
                    <a:pt x="4" y="5"/>
                  </a:cubicBezTo>
                  <a:cubicBezTo>
                    <a:pt x="4" y="4"/>
                    <a:pt x="4"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3"/>
                    <a:pt x="7" y="3"/>
                    <a:pt x="7" y="3"/>
                  </a:cubicBezTo>
                  <a:cubicBezTo>
                    <a:pt x="8" y="3"/>
                    <a:pt x="8" y="3"/>
                    <a:pt x="8" y="3"/>
                  </a:cubicBezTo>
                  <a:cubicBezTo>
                    <a:pt x="9" y="3"/>
                    <a:pt x="9" y="3"/>
                    <a:pt x="9" y="3"/>
                  </a:cubicBezTo>
                  <a:cubicBezTo>
                    <a:pt x="10" y="3"/>
                    <a:pt x="10" y="3"/>
                    <a:pt x="10" y="3"/>
                  </a:cubicBezTo>
                  <a:cubicBezTo>
                    <a:pt x="12" y="3"/>
                    <a:pt x="15" y="4"/>
                    <a:pt x="17" y="6"/>
                  </a:cubicBezTo>
                  <a:cubicBezTo>
                    <a:pt x="18" y="6"/>
                    <a:pt x="19" y="7"/>
                    <a:pt x="21" y="8"/>
                  </a:cubicBezTo>
                  <a:cubicBezTo>
                    <a:pt x="22" y="9"/>
                    <a:pt x="23" y="9"/>
                    <a:pt x="24" y="10"/>
                  </a:cubicBezTo>
                  <a:cubicBezTo>
                    <a:pt x="26" y="12"/>
                    <a:pt x="28" y="14"/>
                    <a:pt x="30" y="15"/>
                  </a:cubicBezTo>
                  <a:cubicBezTo>
                    <a:pt x="33" y="18"/>
                    <a:pt x="35" y="20"/>
                    <a:pt x="35" y="20"/>
                  </a:cubicBezTo>
                  <a:cubicBezTo>
                    <a:pt x="35" y="20"/>
                    <a:pt x="35" y="19"/>
                    <a:pt x="34" y="18"/>
                  </a:cubicBezTo>
                  <a:cubicBezTo>
                    <a:pt x="34" y="17"/>
                    <a:pt x="33" y="15"/>
                    <a:pt x="31" y="13"/>
                  </a:cubicBezTo>
                  <a:cubicBezTo>
                    <a:pt x="31" y="13"/>
                    <a:pt x="30" y="12"/>
                    <a:pt x="29" y="11"/>
                  </a:cubicBezTo>
                  <a:cubicBezTo>
                    <a:pt x="28" y="10"/>
                    <a:pt x="27" y="9"/>
                    <a:pt x="26" y="8"/>
                  </a:cubicBezTo>
                  <a:cubicBezTo>
                    <a:pt x="24" y="6"/>
                    <a:pt x="22" y="4"/>
                    <a:pt x="19" y="2"/>
                  </a:cubicBezTo>
                  <a:cubicBezTo>
                    <a:pt x="17" y="1"/>
                    <a:pt x="16" y="1"/>
                    <a:pt x="14" y="0"/>
                  </a:cubicBezTo>
                  <a:cubicBezTo>
                    <a:pt x="13" y="0"/>
                    <a:pt x="11" y="0"/>
                    <a:pt x="10" y="0"/>
                  </a:cubicBezTo>
                  <a:cubicBezTo>
                    <a:pt x="9" y="0"/>
                    <a:pt x="9" y="0"/>
                    <a:pt x="8" y="0"/>
                  </a:cubicBezTo>
                  <a:cubicBezTo>
                    <a:pt x="8" y="0"/>
                    <a:pt x="8" y="0"/>
                    <a:pt x="7" y="0"/>
                  </a:cubicBezTo>
                  <a:cubicBezTo>
                    <a:pt x="7" y="0"/>
                    <a:pt x="7" y="0"/>
                    <a:pt x="6" y="0"/>
                  </a:cubicBezTo>
                  <a:cubicBezTo>
                    <a:pt x="6" y="0"/>
                    <a:pt x="5" y="1"/>
                    <a:pt x="5" y="1"/>
                  </a:cubicBezTo>
                  <a:cubicBezTo>
                    <a:pt x="5" y="1"/>
                    <a:pt x="5" y="1"/>
                    <a:pt x="5" y="1"/>
                  </a:cubicBezTo>
                  <a:cubicBezTo>
                    <a:pt x="4" y="1"/>
                    <a:pt x="4" y="1"/>
                    <a:pt x="4" y="1"/>
                  </a:cubicBezTo>
                  <a:cubicBezTo>
                    <a:pt x="4" y="1"/>
                    <a:pt x="4" y="1"/>
                    <a:pt x="4" y="1"/>
                  </a:cubicBezTo>
                  <a:cubicBezTo>
                    <a:pt x="3" y="2"/>
                    <a:pt x="3" y="2"/>
                    <a:pt x="3" y="2"/>
                  </a:cubicBezTo>
                  <a:cubicBezTo>
                    <a:pt x="3" y="2"/>
                    <a:pt x="2" y="3"/>
                    <a:pt x="2" y="3"/>
                  </a:cubicBezTo>
                  <a:cubicBezTo>
                    <a:pt x="1" y="4"/>
                    <a:pt x="1" y="5"/>
                    <a:pt x="0" y="6"/>
                  </a:cubicBezTo>
                  <a:cubicBezTo>
                    <a:pt x="0" y="7"/>
                    <a:pt x="0" y="8"/>
                    <a:pt x="0" y="9"/>
                  </a:cubicBezTo>
                  <a:cubicBezTo>
                    <a:pt x="0" y="9"/>
                    <a:pt x="0" y="10"/>
                    <a:pt x="0" y="10"/>
                  </a:cubicBezTo>
                  <a:lnTo>
                    <a:pt x="0" y="11"/>
                  </a:ln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íṡḷidé"/>
            <p:cNvSpPr/>
            <p:nvPr/>
          </p:nvSpPr>
          <p:spPr bwMode="auto">
            <a:xfrm>
              <a:off x="1339332" y="2298575"/>
              <a:ext cx="201073" cy="225309"/>
            </a:xfrm>
            <a:custGeom>
              <a:avLst/>
              <a:gdLst>
                <a:gd name="T0" fmla="*/ 52 w 71"/>
                <a:gd name="T1" fmla="*/ 0 h 80"/>
                <a:gd name="T2" fmla="*/ 27 w 71"/>
                <a:gd name="T3" fmla="*/ 4 h 80"/>
                <a:gd name="T4" fmla="*/ 39 w 71"/>
                <a:gd name="T5" fmla="*/ 80 h 80"/>
                <a:gd name="T6" fmla="*/ 71 w 71"/>
                <a:gd name="T7" fmla="*/ 36 h 80"/>
                <a:gd name="T8" fmla="*/ 52 w 71"/>
                <a:gd name="T9" fmla="*/ 0 h 80"/>
              </a:gdLst>
              <a:ahLst/>
              <a:cxnLst>
                <a:cxn ang="0">
                  <a:pos x="T0" y="T1"/>
                </a:cxn>
                <a:cxn ang="0">
                  <a:pos x="T2" y="T3"/>
                </a:cxn>
                <a:cxn ang="0">
                  <a:pos x="T4" y="T5"/>
                </a:cxn>
                <a:cxn ang="0">
                  <a:pos x="T6" y="T7"/>
                </a:cxn>
                <a:cxn ang="0">
                  <a:pos x="T8" y="T9"/>
                </a:cxn>
              </a:cxnLst>
              <a:rect l="0" t="0" r="r" b="b"/>
              <a:pathLst>
                <a:path w="71" h="80">
                  <a:moveTo>
                    <a:pt x="52" y="0"/>
                  </a:moveTo>
                  <a:cubicBezTo>
                    <a:pt x="27" y="4"/>
                    <a:pt x="27" y="4"/>
                    <a:pt x="27" y="4"/>
                  </a:cubicBezTo>
                  <a:cubicBezTo>
                    <a:pt x="27" y="4"/>
                    <a:pt x="0" y="58"/>
                    <a:pt x="39" y="80"/>
                  </a:cubicBezTo>
                  <a:cubicBezTo>
                    <a:pt x="71" y="36"/>
                    <a:pt x="71" y="36"/>
                    <a:pt x="71" y="36"/>
                  </a:cubicBezTo>
                  <a:lnTo>
                    <a:pt x="52" y="0"/>
                  </a:lnTo>
                  <a:close/>
                </a:path>
              </a:pathLst>
            </a:custGeom>
            <a:solidFill>
              <a:srgbClr val="85A1C9"/>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ïṣ1iḍê"/>
            <p:cNvSpPr/>
            <p:nvPr/>
          </p:nvSpPr>
          <p:spPr bwMode="auto">
            <a:xfrm>
              <a:off x="1569129" y="2298575"/>
              <a:ext cx="201073" cy="225309"/>
            </a:xfrm>
            <a:custGeom>
              <a:avLst/>
              <a:gdLst>
                <a:gd name="T0" fmla="*/ 19 w 71"/>
                <a:gd name="T1" fmla="*/ 0 h 80"/>
                <a:gd name="T2" fmla="*/ 43 w 71"/>
                <a:gd name="T3" fmla="*/ 4 h 80"/>
                <a:gd name="T4" fmla="*/ 31 w 71"/>
                <a:gd name="T5" fmla="*/ 80 h 80"/>
                <a:gd name="T6" fmla="*/ 0 w 71"/>
                <a:gd name="T7" fmla="*/ 36 h 80"/>
                <a:gd name="T8" fmla="*/ 19 w 71"/>
                <a:gd name="T9" fmla="*/ 0 h 80"/>
              </a:gdLst>
              <a:ahLst/>
              <a:cxnLst>
                <a:cxn ang="0">
                  <a:pos x="T0" y="T1"/>
                </a:cxn>
                <a:cxn ang="0">
                  <a:pos x="T2" y="T3"/>
                </a:cxn>
                <a:cxn ang="0">
                  <a:pos x="T4" y="T5"/>
                </a:cxn>
                <a:cxn ang="0">
                  <a:pos x="T6" y="T7"/>
                </a:cxn>
                <a:cxn ang="0">
                  <a:pos x="T8" y="T9"/>
                </a:cxn>
              </a:cxnLst>
              <a:rect l="0" t="0" r="r" b="b"/>
              <a:pathLst>
                <a:path w="71" h="80">
                  <a:moveTo>
                    <a:pt x="19" y="0"/>
                  </a:moveTo>
                  <a:cubicBezTo>
                    <a:pt x="43" y="4"/>
                    <a:pt x="43" y="4"/>
                    <a:pt x="43" y="4"/>
                  </a:cubicBezTo>
                  <a:cubicBezTo>
                    <a:pt x="43" y="4"/>
                    <a:pt x="71" y="58"/>
                    <a:pt x="31" y="80"/>
                  </a:cubicBezTo>
                  <a:cubicBezTo>
                    <a:pt x="0" y="36"/>
                    <a:pt x="0" y="36"/>
                    <a:pt x="0" y="36"/>
                  </a:cubicBezTo>
                  <a:lnTo>
                    <a:pt x="19" y="0"/>
                  </a:lnTo>
                  <a:close/>
                </a:path>
              </a:pathLst>
            </a:custGeom>
            <a:solidFill>
              <a:srgbClr val="85A1C9"/>
            </a:solidFill>
            <a:ln>
              <a:noFill/>
            </a:ln>
          </p:spPr>
          <p:txBody>
            <a:bodyPr anchor="ctr">
              <a:normAutofit fontScale="4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îṡlíḑe"/>
            <p:cNvSpPr/>
            <p:nvPr/>
          </p:nvSpPr>
          <p:spPr bwMode="auto">
            <a:xfrm>
              <a:off x="1485165" y="2150579"/>
              <a:ext cx="139205" cy="258442"/>
            </a:xfrm>
            <a:custGeom>
              <a:avLst/>
              <a:gdLst>
                <a:gd name="T0" fmla="*/ 1 w 50"/>
                <a:gd name="T1" fmla="*/ 0 h 91"/>
                <a:gd name="T2" fmla="*/ 49 w 50"/>
                <a:gd name="T3" fmla="*/ 0 h 91"/>
                <a:gd name="T4" fmla="*/ 50 w 50"/>
                <a:gd name="T5" fmla="*/ 61 h 91"/>
                <a:gd name="T6" fmla="*/ 27 w 50"/>
                <a:gd name="T7" fmla="*/ 91 h 91"/>
                <a:gd name="T8" fmla="*/ 0 w 50"/>
                <a:gd name="T9" fmla="*/ 76 h 91"/>
                <a:gd name="T10" fmla="*/ 1 w 50"/>
                <a:gd name="T11" fmla="*/ 0 h 91"/>
              </a:gdLst>
              <a:ahLst/>
              <a:cxnLst>
                <a:cxn ang="0">
                  <a:pos x="T0" y="T1"/>
                </a:cxn>
                <a:cxn ang="0">
                  <a:pos x="T2" y="T3"/>
                </a:cxn>
                <a:cxn ang="0">
                  <a:pos x="T4" y="T5"/>
                </a:cxn>
                <a:cxn ang="0">
                  <a:pos x="T6" y="T7"/>
                </a:cxn>
                <a:cxn ang="0">
                  <a:pos x="T8" y="T9"/>
                </a:cxn>
                <a:cxn ang="0">
                  <a:pos x="T10" y="T11"/>
                </a:cxn>
              </a:cxnLst>
              <a:rect l="0" t="0" r="r" b="b"/>
              <a:pathLst>
                <a:path w="50" h="91">
                  <a:moveTo>
                    <a:pt x="1" y="0"/>
                  </a:moveTo>
                  <a:cubicBezTo>
                    <a:pt x="49" y="0"/>
                    <a:pt x="49" y="0"/>
                    <a:pt x="49" y="0"/>
                  </a:cubicBezTo>
                  <a:cubicBezTo>
                    <a:pt x="50" y="61"/>
                    <a:pt x="50" y="61"/>
                    <a:pt x="50" y="61"/>
                  </a:cubicBezTo>
                  <a:cubicBezTo>
                    <a:pt x="50" y="61"/>
                    <a:pt x="49" y="90"/>
                    <a:pt x="27" y="91"/>
                  </a:cubicBezTo>
                  <a:cubicBezTo>
                    <a:pt x="6" y="91"/>
                    <a:pt x="0" y="76"/>
                    <a:pt x="0" y="76"/>
                  </a:cubicBezTo>
                  <a:cubicBezTo>
                    <a:pt x="1" y="75"/>
                    <a:pt x="1" y="0"/>
                    <a:pt x="1" y="0"/>
                  </a:cubicBezTo>
                  <a:close/>
                </a:path>
              </a:pathLst>
            </a:custGeom>
            <a:solidFill>
              <a:srgbClr val="F8D0B7"/>
            </a:solidFill>
            <a:ln>
              <a:noFill/>
            </a:ln>
          </p:spPr>
          <p:txBody>
            <a:bodyPr anchor="ct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í$ļiḑê"/>
            <p:cNvSpPr/>
            <p:nvPr/>
          </p:nvSpPr>
          <p:spPr bwMode="auto">
            <a:xfrm>
              <a:off x="1485165" y="2150579"/>
              <a:ext cx="139205" cy="174503"/>
            </a:xfrm>
            <a:custGeom>
              <a:avLst/>
              <a:gdLst>
                <a:gd name="T0" fmla="*/ 2 w 49"/>
                <a:gd name="T1" fmla="*/ 50 h 62"/>
                <a:gd name="T2" fmla="*/ 31 w 49"/>
                <a:gd name="T3" fmla="*/ 59 h 62"/>
                <a:gd name="T4" fmla="*/ 49 w 49"/>
                <a:gd name="T5" fmla="*/ 46 h 62"/>
                <a:gd name="T6" fmla="*/ 48 w 49"/>
                <a:gd name="T7" fmla="*/ 0 h 62"/>
                <a:gd name="T8" fmla="*/ 0 w 49"/>
                <a:gd name="T9" fmla="*/ 0 h 62"/>
                <a:gd name="T10" fmla="*/ 0 w 49"/>
                <a:gd name="T11" fmla="*/ 47 h 62"/>
                <a:gd name="T12" fmla="*/ 2 w 49"/>
                <a:gd name="T13" fmla="*/ 50 h 62"/>
              </a:gdLst>
              <a:ahLst/>
              <a:cxnLst>
                <a:cxn ang="0">
                  <a:pos x="T0" y="T1"/>
                </a:cxn>
                <a:cxn ang="0">
                  <a:pos x="T2" y="T3"/>
                </a:cxn>
                <a:cxn ang="0">
                  <a:pos x="T4" y="T5"/>
                </a:cxn>
                <a:cxn ang="0">
                  <a:pos x="T6" y="T7"/>
                </a:cxn>
                <a:cxn ang="0">
                  <a:pos x="T8" y="T9"/>
                </a:cxn>
                <a:cxn ang="0">
                  <a:pos x="T10" y="T11"/>
                </a:cxn>
                <a:cxn ang="0">
                  <a:pos x="T12" y="T13"/>
                </a:cxn>
              </a:cxnLst>
              <a:rect l="0" t="0" r="r" b="b"/>
              <a:pathLst>
                <a:path w="49" h="62">
                  <a:moveTo>
                    <a:pt x="2" y="50"/>
                  </a:moveTo>
                  <a:cubicBezTo>
                    <a:pt x="9" y="57"/>
                    <a:pt x="21" y="62"/>
                    <a:pt x="31" y="59"/>
                  </a:cubicBezTo>
                  <a:cubicBezTo>
                    <a:pt x="38" y="57"/>
                    <a:pt x="44" y="51"/>
                    <a:pt x="49" y="46"/>
                  </a:cubicBezTo>
                  <a:cubicBezTo>
                    <a:pt x="48" y="28"/>
                    <a:pt x="48" y="0"/>
                    <a:pt x="48" y="0"/>
                  </a:cubicBezTo>
                  <a:cubicBezTo>
                    <a:pt x="0" y="0"/>
                    <a:pt x="0" y="0"/>
                    <a:pt x="0" y="0"/>
                  </a:cubicBezTo>
                  <a:cubicBezTo>
                    <a:pt x="0" y="0"/>
                    <a:pt x="0" y="26"/>
                    <a:pt x="0" y="47"/>
                  </a:cubicBezTo>
                  <a:cubicBezTo>
                    <a:pt x="1" y="48"/>
                    <a:pt x="1" y="49"/>
                    <a:pt x="2" y="50"/>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is1îḓê"/>
            <p:cNvSpPr/>
            <p:nvPr/>
          </p:nvSpPr>
          <p:spPr bwMode="auto">
            <a:xfrm>
              <a:off x="1485165" y="2179294"/>
              <a:ext cx="143624" cy="66267"/>
            </a:xfrm>
            <a:custGeom>
              <a:avLst/>
              <a:gdLst>
                <a:gd name="T0" fmla="*/ 1 w 51"/>
                <a:gd name="T1" fmla="*/ 0 h 23"/>
                <a:gd name="T2" fmla="*/ 49 w 51"/>
                <a:gd name="T3" fmla="*/ 0 h 23"/>
                <a:gd name="T4" fmla="*/ 51 w 51"/>
                <a:gd name="T5" fmla="*/ 17 h 23"/>
                <a:gd name="T6" fmla="*/ 35 w 51"/>
                <a:gd name="T7" fmla="*/ 21 h 23"/>
                <a:gd name="T8" fmla="*/ 0 w 51"/>
                <a:gd name="T9" fmla="*/ 19 h 23"/>
                <a:gd name="T10" fmla="*/ 1 w 51"/>
                <a:gd name="T11" fmla="*/ 0 h 23"/>
              </a:gdLst>
              <a:ahLst/>
              <a:cxnLst>
                <a:cxn ang="0">
                  <a:pos x="T0" y="T1"/>
                </a:cxn>
                <a:cxn ang="0">
                  <a:pos x="T2" y="T3"/>
                </a:cxn>
                <a:cxn ang="0">
                  <a:pos x="T4" y="T5"/>
                </a:cxn>
                <a:cxn ang="0">
                  <a:pos x="T6" y="T7"/>
                </a:cxn>
                <a:cxn ang="0">
                  <a:pos x="T8" y="T9"/>
                </a:cxn>
                <a:cxn ang="0">
                  <a:pos x="T10" y="T11"/>
                </a:cxn>
              </a:cxnLst>
              <a:rect l="0" t="0" r="r" b="b"/>
              <a:pathLst>
                <a:path w="51" h="23">
                  <a:moveTo>
                    <a:pt x="1" y="0"/>
                  </a:moveTo>
                  <a:cubicBezTo>
                    <a:pt x="49" y="0"/>
                    <a:pt x="49" y="0"/>
                    <a:pt x="49" y="0"/>
                  </a:cubicBezTo>
                  <a:cubicBezTo>
                    <a:pt x="49" y="0"/>
                    <a:pt x="50" y="9"/>
                    <a:pt x="51" y="17"/>
                  </a:cubicBezTo>
                  <a:cubicBezTo>
                    <a:pt x="51" y="19"/>
                    <a:pt x="37" y="21"/>
                    <a:pt x="35" y="21"/>
                  </a:cubicBezTo>
                  <a:cubicBezTo>
                    <a:pt x="24" y="23"/>
                    <a:pt x="12" y="22"/>
                    <a:pt x="0" y="19"/>
                  </a:cubicBezTo>
                  <a:cubicBezTo>
                    <a:pt x="1" y="10"/>
                    <a:pt x="1" y="0"/>
                    <a:pt x="1" y="0"/>
                  </a:cubicBezTo>
                  <a:close/>
                </a:path>
              </a:pathLst>
            </a:cu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69" name="î$1îḓè"/>
            <p:cNvSpPr/>
            <p:nvPr/>
          </p:nvSpPr>
          <p:spPr>
            <a:xfrm>
              <a:off x="1253935" y="1646238"/>
              <a:ext cx="585788" cy="628650"/>
            </a:xfrm>
            <a:custGeom>
              <a:avLst/>
              <a:gdLst/>
              <a:ahLst/>
              <a:cxnLst>
                <a:cxn ang="0">
                  <a:pos x="1" y="87"/>
                </a:cxn>
                <a:cxn ang="0">
                  <a:pos x="49" y="9"/>
                </a:cxn>
                <a:cxn ang="0">
                  <a:pos x="102" y="0"/>
                </a:cxn>
                <a:cxn ang="0">
                  <a:pos x="156" y="7"/>
                </a:cxn>
                <a:cxn ang="0">
                  <a:pos x="185" y="58"/>
                </a:cxn>
                <a:cxn ang="0">
                  <a:pos x="204" y="92"/>
                </a:cxn>
                <a:cxn ang="0">
                  <a:pos x="206" y="106"/>
                </a:cxn>
                <a:cxn ang="0">
                  <a:pos x="199" y="152"/>
                </a:cxn>
                <a:cxn ang="0">
                  <a:pos x="168" y="199"/>
                </a:cxn>
                <a:cxn ang="0">
                  <a:pos x="139" y="215"/>
                </a:cxn>
                <a:cxn ang="0">
                  <a:pos x="88" y="220"/>
                </a:cxn>
                <a:cxn ang="0">
                  <a:pos x="53" y="208"/>
                </a:cxn>
                <a:cxn ang="0">
                  <a:pos x="14" y="164"/>
                </a:cxn>
                <a:cxn ang="0">
                  <a:pos x="1" y="116"/>
                </a:cxn>
                <a:cxn ang="0">
                  <a:pos x="1" y="88"/>
                </a:cxn>
                <a:cxn ang="0">
                  <a:pos x="1" y="87"/>
                </a:cxn>
              </a:cxnLst>
              <a:rect l="0" t="0" r="0" b="0"/>
              <a:pathLst>
                <a:path w="207" h="223">
                  <a:moveTo>
                    <a:pt x="1" y="87"/>
                  </a:moveTo>
                  <a:cubicBezTo>
                    <a:pt x="2" y="54"/>
                    <a:pt x="16" y="22"/>
                    <a:pt x="49" y="9"/>
                  </a:cubicBezTo>
                  <a:cubicBezTo>
                    <a:pt x="66" y="2"/>
                    <a:pt x="84" y="0"/>
                    <a:pt x="102" y="0"/>
                  </a:cubicBezTo>
                  <a:cubicBezTo>
                    <a:pt x="120" y="0"/>
                    <a:pt x="139" y="1"/>
                    <a:pt x="156" y="7"/>
                  </a:cubicBezTo>
                  <a:cubicBezTo>
                    <a:pt x="186" y="19"/>
                    <a:pt x="179" y="28"/>
                    <a:pt x="185" y="58"/>
                  </a:cubicBezTo>
                  <a:cubicBezTo>
                    <a:pt x="191" y="87"/>
                    <a:pt x="201" y="86"/>
                    <a:pt x="204" y="92"/>
                  </a:cubicBezTo>
                  <a:cubicBezTo>
                    <a:pt x="207" y="98"/>
                    <a:pt x="206" y="99"/>
                    <a:pt x="206" y="106"/>
                  </a:cubicBezTo>
                  <a:cubicBezTo>
                    <a:pt x="206" y="121"/>
                    <a:pt x="204" y="137"/>
                    <a:pt x="199" y="152"/>
                  </a:cubicBezTo>
                  <a:cubicBezTo>
                    <a:pt x="193" y="170"/>
                    <a:pt x="183" y="186"/>
                    <a:pt x="168" y="199"/>
                  </a:cubicBezTo>
                  <a:cubicBezTo>
                    <a:pt x="159" y="206"/>
                    <a:pt x="150" y="211"/>
                    <a:pt x="139" y="215"/>
                  </a:cubicBezTo>
                  <a:cubicBezTo>
                    <a:pt x="122" y="221"/>
                    <a:pt x="106" y="223"/>
                    <a:pt x="88" y="220"/>
                  </a:cubicBezTo>
                  <a:cubicBezTo>
                    <a:pt x="76" y="218"/>
                    <a:pt x="64" y="214"/>
                    <a:pt x="53" y="208"/>
                  </a:cubicBezTo>
                  <a:cubicBezTo>
                    <a:pt x="36" y="198"/>
                    <a:pt x="22" y="182"/>
                    <a:pt x="14" y="164"/>
                  </a:cubicBezTo>
                  <a:cubicBezTo>
                    <a:pt x="7" y="149"/>
                    <a:pt x="3" y="132"/>
                    <a:pt x="1" y="116"/>
                  </a:cubicBezTo>
                  <a:cubicBezTo>
                    <a:pt x="1" y="106"/>
                    <a:pt x="0" y="97"/>
                    <a:pt x="1" y="88"/>
                  </a:cubicBezTo>
                  <a:lnTo>
                    <a:pt x="1" y="87"/>
                  </a:lnTo>
                  <a:close/>
                </a:path>
              </a:pathLst>
            </a:custGeom>
            <a:solidFill>
              <a:srgbClr val="F8D0B7"/>
            </a:solidFill>
            <a:ln w="9525">
              <a:noFill/>
            </a:ln>
          </p:spPr>
          <p:txBody>
            <a:bodyPr/>
            <a:lstStyle/>
            <a:p>
              <a:endParaRPr lang="zh-CN" altLang="en-US"/>
            </a:p>
          </p:txBody>
        </p:sp>
        <p:sp>
          <p:nvSpPr>
            <p:cNvPr id="44" name="íṣḷiḑe"/>
            <p:cNvSpPr/>
            <p:nvPr/>
          </p:nvSpPr>
          <p:spPr bwMode="auto">
            <a:xfrm>
              <a:off x="1524937" y="1931896"/>
              <a:ext cx="117109" cy="156833"/>
            </a:xfrm>
            <a:custGeom>
              <a:avLst/>
              <a:gdLst>
                <a:gd name="T0" fmla="*/ 12 w 41"/>
                <a:gd name="T1" fmla="*/ 0 h 56"/>
                <a:gd name="T2" fmla="*/ 20 w 41"/>
                <a:gd name="T3" fmla="*/ 19 h 56"/>
                <a:gd name="T4" fmla="*/ 11 w 41"/>
                <a:gd name="T5" fmla="*/ 41 h 56"/>
                <a:gd name="T6" fmla="*/ 3 w 41"/>
                <a:gd name="T7" fmla="*/ 1 h 56"/>
                <a:gd name="T8" fmla="*/ 12 w 41"/>
                <a:gd name="T9" fmla="*/ 0 h 56"/>
              </a:gdLst>
              <a:ahLst/>
              <a:cxnLst>
                <a:cxn ang="0">
                  <a:pos x="T0" y="T1"/>
                </a:cxn>
                <a:cxn ang="0">
                  <a:pos x="T2" y="T3"/>
                </a:cxn>
                <a:cxn ang="0">
                  <a:pos x="T4" y="T5"/>
                </a:cxn>
                <a:cxn ang="0">
                  <a:pos x="T6" y="T7"/>
                </a:cxn>
                <a:cxn ang="0">
                  <a:pos x="T8" y="T9"/>
                </a:cxn>
              </a:cxnLst>
              <a:rect l="0" t="0" r="r" b="b"/>
              <a:pathLst>
                <a:path w="41" h="56">
                  <a:moveTo>
                    <a:pt x="12" y="0"/>
                  </a:moveTo>
                  <a:cubicBezTo>
                    <a:pt x="12" y="0"/>
                    <a:pt x="10" y="21"/>
                    <a:pt x="20" y="19"/>
                  </a:cubicBezTo>
                  <a:cubicBezTo>
                    <a:pt x="39" y="15"/>
                    <a:pt x="41" y="56"/>
                    <a:pt x="11" y="41"/>
                  </a:cubicBezTo>
                  <a:cubicBezTo>
                    <a:pt x="0" y="36"/>
                    <a:pt x="3" y="1"/>
                    <a:pt x="3" y="1"/>
                  </a:cubicBezTo>
                  <a:lnTo>
                    <a:pt x="12" y="0"/>
                  </a:lnTo>
                  <a:close/>
                </a:path>
              </a:pathLst>
            </a:custGeom>
            <a:solidFill>
              <a:srgbClr val="F48470"/>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îṡļíḑé"/>
            <p:cNvSpPr/>
            <p:nvPr/>
          </p:nvSpPr>
          <p:spPr bwMode="auto">
            <a:xfrm>
              <a:off x="1370266" y="1828078"/>
              <a:ext cx="121528" cy="39760"/>
            </a:xfrm>
            <a:custGeom>
              <a:avLst/>
              <a:gdLst>
                <a:gd name="T0" fmla="*/ 0 w 43"/>
                <a:gd name="T1" fmla="*/ 14 h 14"/>
                <a:gd name="T2" fmla="*/ 1 w 43"/>
                <a:gd name="T3" fmla="*/ 12 h 14"/>
                <a:gd name="T4" fmla="*/ 3 w 43"/>
                <a:gd name="T5" fmla="*/ 10 h 14"/>
                <a:gd name="T6" fmla="*/ 5 w 43"/>
                <a:gd name="T7" fmla="*/ 8 h 14"/>
                <a:gd name="T8" fmla="*/ 8 w 43"/>
                <a:gd name="T9" fmla="*/ 6 h 14"/>
                <a:gd name="T10" fmla="*/ 11 w 43"/>
                <a:gd name="T11" fmla="*/ 4 h 14"/>
                <a:gd name="T12" fmla="*/ 15 w 43"/>
                <a:gd name="T13" fmla="*/ 2 h 14"/>
                <a:gd name="T14" fmla="*/ 20 w 43"/>
                <a:gd name="T15" fmla="*/ 1 h 14"/>
                <a:gd name="T16" fmla="*/ 24 w 43"/>
                <a:gd name="T17" fmla="*/ 0 h 14"/>
                <a:gd name="T18" fmla="*/ 28 w 43"/>
                <a:gd name="T19" fmla="*/ 0 h 14"/>
                <a:gd name="T20" fmla="*/ 33 w 43"/>
                <a:gd name="T21" fmla="*/ 0 h 14"/>
                <a:gd name="T22" fmla="*/ 36 w 43"/>
                <a:gd name="T23" fmla="*/ 0 h 14"/>
                <a:gd name="T24" fmla="*/ 39 w 43"/>
                <a:gd name="T25" fmla="*/ 1 h 14"/>
                <a:gd name="T26" fmla="*/ 41 w 43"/>
                <a:gd name="T27" fmla="*/ 2 h 14"/>
                <a:gd name="T28" fmla="*/ 43 w 43"/>
                <a:gd name="T29" fmla="*/ 3 h 14"/>
                <a:gd name="T30" fmla="*/ 41 w 43"/>
                <a:gd name="T31" fmla="*/ 3 h 14"/>
                <a:gd name="T32" fmla="*/ 39 w 43"/>
                <a:gd name="T33" fmla="*/ 3 h 14"/>
                <a:gd name="T34" fmla="*/ 36 w 43"/>
                <a:gd name="T35" fmla="*/ 3 h 14"/>
                <a:gd name="T36" fmla="*/ 33 w 43"/>
                <a:gd name="T37" fmla="*/ 4 h 14"/>
                <a:gd name="T38" fmla="*/ 29 w 43"/>
                <a:gd name="T39" fmla="*/ 4 h 14"/>
                <a:gd name="T40" fmla="*/ 25 w 43"/>
                <a:gd name="T41" fmla="*/ 5 h 14"/>
                <a:gd name="T42" fmla="*/ 21 w 43"/>
                <a:gd name="T43" fmla="*/ 6 h 14"/>
                <a:gd name="T44" fmla="*/ 19 w 43"/>
                <a:gd name="T45" fmla="*/ 6 h 14"/>
                <a:gd name="T46" fmla="*/ 17 w 43"/>
                <a:gd name="T47" fmla="*/ 7 h 14"/>
                <a:gd name="T48" fmla="*/ 15 w 43"/>
                <a:gd name="T49" fmla="*/ 7 h 14"/>
                <a:gd name="T50" fmla="*/ 13 w 43"/>
                <a:gd name="T51" fmla="*/ 8 h 14"/>
                <a:gd name="T52" fmla="*/ 10 w 43"/>
                <a:gd name="T53" fmla="*/ 9 h 14"/>
                <a:gd name="T54" fmla="*/ 8 w 43"/>
                <a:gd name="T55" fmla="*/ 10 h 14"/>
                <a:gd name="T56" fmla="*/ 6 w 43"/>
                <a:gd name="T57" fmla="*/ 11 h 14"/>
                <a:gd name="T58" fmla="*/ 4 w 43"/>
                <a:gd name="T59" fmla="*/ 12 h 14"/>
                <a:gd name="T60" fmla="*/ 2 w 43"/>
                <a:gd name="T61" fmla="*/ 13 h 14"/>
                <a:gd name="T62" fmla="*/ 0 w 43"/>
                <a:gd name="T6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14">
                  <a:moveTo>
                    <a:pt x="0" y="14"/>
                  </a:moveTo>
                  <a:cubicBezTo>
                    <a:pt x="0" y="14"/>
                    <a:pt x="0" y="13"/>
                    <a:pt x="1" y="12"/>
                  </a:cubicBezTo>
                  <a:cubicBezTo>
                    <a:pt x="1" y="12"/>
                    <a:pt x="2" y="11"/>
                    <a:pt x="3" y="10"/>
                  </a:cubicBezTo>
                  <a:cubicBezTo>
                    <a:pt x="3" y="10"/>
                    <a:pt x="4" y="9"/>
                    <a:pt x="5" y="8"/>
                  </a:cubicBezTo>
                  <a:cubicBezTo>
                    <a:pt x="6" y="7"/>
                    <a:pt x="7" y="7"/>
                    <a:pt x="8" y="6"/>
                  </a:cubicBezTo>
                  <a:cubicBezTo>
                    <a:pt x="9" y="5"/>
                    <a:pt x="10" y="5"/>
                    <a:pt x="11" y="4"/>
                  </a:cubicBezTo>
                  <a:cubicBezTo>
                    <a:pt x="13" y="3"/>
                    <a:pt x="14" y="3"/>
                    <a:pt x="15" y="2"/>
                  </a:cubicBezTo>
                  <a:cubicBezTo>
                    <a:pt x="17" y="2"/>
                    <a:pt x="18" y="1"/>
                    <a:pt x="20" y="1"/>
                  </a:cubicBezTo>
                  <a:cubicBezTo>
                    <a:pt x="21" y="1"/>
                    <a:pt x="23" y="0"/>
                    <a:pt x="24" y="0"/>
                  </a:cubicBezTo>
                  <a:cubicBezTo>
                    <a:pt x="26" y="0"/>
                    <a:pt x="27" y="0"/>
                    <a:pt x="28" y="0"/>
                  </a:cubicBezTo>
                  <a:cubicBezTo>
                    <a:pt x="30" y="0"/>
                    <a:pt x="31" y="0"/>
                    <a:pt x="33" y="0"/>
                  </a:cubicBezTo>
                  <a:cubicBezTo>
                    <a:pt x="34" y="0"/>
                    <a:pt x="35" y="0"/>
                    <a:pt x="36" y="0"/>
                  </a:cubicBezTo>
                  <a:cubicBezTo>
                    <a:pt x="37" y="1"/>
                    <a:pt x="38" y="1"/>
                    <a:pt x="39" y="1"/>
                  </a:cubicBezTo>
                  <a:cubicBezTo>
                    <a:pt x="40" y="1"/>
                    <a:pt x="41" y="2"/>
                    <a:pt x="41" y="2"/>
                  </a:cubicBezTo>
                  <a:cubicBezTo>
                    <a:pt x="43" y="2"/>
                    <a:pt x="43" y="3"/>
                    <a:pt x="43" y="3"/>
                  </a:cubicBezTo>
                  <a:cubicBezTo>
                    <a:pt x="43" y="3"/>
                    <a:pt x="43" y="3"/>
                    <a:pt x="41" y="3"/>
                  </a:cubicBezTo>
                  <a:cubicBezTo>
                    <a:pt x="41" y="3"/>
                    <a:pt x="40" y="3"/>
                    <a:pt x="39" y="3"/>
                  </a:cubicBezTo>
                  <a:cubicBezTo>
                    <a:pt x="38" y="3"/>
                    <a:pt x="37" y="3"/>
                    <a:pt x="36" y="3"/>
                  </a:cubicBezTo>
                  <a:cubicBezTo>
                    <a:pt x="35" y="4"/>
                    <a:pt x="34" y="4"/>
                    <a:pt x="33" y="4"/>
                  </a:cubicBezTo>
                  <a:cubicBezTo>
                    <a:pt x="31" y="4"/>
                    <a:pt x="30" y="4"/>
                    <a:pt x="29" y="4"/>
                  </a:cubicBezTo>
                  <a:cubicBezTo>
                    <a:pt x="28" y="5"/>
                    <a:pt x="26" y="5"/>
                    <a:pt x="25" y="5"/>
                  </a:cubicBezTo>
                  <a:cubicBezTo>
                    <a:pt x="24" y="5"/>
                    <a:pt x="22" y="6"/>
                    <a:pt x="21" y="6"/>
                  </a:cubicBezTo>
                  <a:cubicBezTo>
                    <a:pt x="20" y="6"/>
                    <a:pt x="20" y="6"/>
                    <a:pt x="19" y="6"/>
                  </a:cubicBezTo>
                  <a:cubicBezTo>
                    <a:pt x="18" y="7"/>
                    <a:pt x="18" y="7"/>
                    <a:pt x="17" y="7"/>
                  </a:cubicBezTo>
                  <a:cubicBezTo>
                    <a:pt x="16" y="7"/>
                    <a:pt x="16" y="7"/>
                    <a:pt x="15" y="7"/>
                  </a:cubicBezTo>
                  <a:cubicBezTo>
                    <a:pt x="14" y="8"/>
                    <a:pt x="14" y="8"/>
                    <a:pt x="13" y="8"/>
                  </a:cubicBezTo>
                  <a:cubicBezTo>
                    <a:pt x="12" y="9"/>
                    <a:pt x="11" y="9"/>
                    <a:pt x="10" y="9"/>
                  </a:cubicBezTo>
                  <a:cubicBezTo>
                    <a:pt x="9" y="10"/>
                    <a:pt x="8" y="10"/>
                    <a:pt x="8" y="10"/>
                  </a:cubicBezTo>
                  <a:cubicBezTo>
                    <a:pt x="7" y="10"/>
                    <a:pt x="7" y="10"/>
                    <a:pt x="6" y="11"/>
                  </a:cubicBezTo>
                  <a:cubicBezTo>
                    <a:pt x="5" y="11"/>
                    <a:pt x="5" y="12"/>
                    <a:pt x="4" y="12"/>
                  </a:cubicBezTo>
                  <a:cubicBezTo>
                    <a:pt x="3" y="12"/>
                    <a:pt x="2" y="13"/>
                    <a:pt x="2" y="13"/>
                  </a:cubicBezTo>
                  <a:cubicBezTo>
                    <a:pt x="1" y="13"/>
                    <a:pt x="1" y="13"/>
                    <a:pt x="0" y="14"/>
                  </a:cubicBezTo>
                  <a:close/>
                </a:path>
              </a:pathLst>
            </a:custGeom>
            <a:solidFill>
              <a:srgbClr val="916019"/>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îśliḋê"/>
            <p:cNvSpPr/>
            <p:nvPr/>
          </p:nvSpPr>
          <p:spPr bwMode="auto">
            <a:xfrm>
              <a:off x="1604482" y="1828078"/>
              <a:ext cx="121528" cy="39760"/>
            </a:xfrm>
            <a:custGeom>
              <a:avLst/>
              <a:gdLst>
                <a:gd name="T0" fmla="*/ 43 w 43"/>
                <a:gd name="T1" fmla="*/ 14 h 14"/>
                <a:gd name="T2" fmla="*/ 42 w 43"/>
                <a:gd name="T3" fmla="*/ 12 h 14"/>
                <a:gd name="T4" fmla="*/ 41 w 43"/>
                <a:gd name="T5" fmla="*/ 10 h 14"/>
                <a:gd name="T6" fmla="*/ 38 w 43"/>
                <a:gd name="T7" fmla="*/ 8 h 14"/>
                <a:gd name="T8" fmla="*/ 35 w 43"/>
                <a:gd name="T9" fmla="*/ 6 h 14"/>
                <a:gd name="T10" fmla="*/ 32 w 43"/>
                <a:gd name="T11" fmla="*/ 4 h 14"/>
                <a:gd name="T12" fmla="*/ 28 w 43"/>
                <a:gd name="T13" fmla="*/ 2 h 14"/>
                <a:gd name="T14" fmla="*/ 24 w 43"/>
                <a:gd name="T15" fmla="*/ 1 h 14"/>
                <a:gd name="T16" fmla="*/ 19 w 43"/>
                <a:gd name="T17" fmla="*/ 0 h 14"/>
                <a:gd name="T18" fmla="*/ 15 w 43"/>
                <a:gd name="T19" fmla="*/ 0 h 14"/>
                <a:gd name="T20" fmla="*/ 11 w 43"/>
                <a:gd name="T21" fmla="*/ 0 h 14"/>
                <a:gd name="T22" fmla="*/ 7 w 43"/>
                <a:gd name="T23" fmla="*/ 0 h 14"/>
                <a:gd name="T24" fmla="*/ 4 w 43"/>
                <a:gd name="T25" fmla="*/ 1 h 14"/>
                <a:gd name="T26" fmla="*/ 2 w 43"/>
                <a:gd name="T27" fmla="*/ 2 h 14"/>
                <a:gd name="T28" fmla="*/ 0 w 43"/>
                <a:gd name="T29" fmla="*/ 3 h 14"/>
                <a:gd name="T30" fmla="*/ 2 w 43"/>
                <a:gd name="T31" fmla="*/ 3 h 14"/>
                <a:gd name="T32" fmla="*/ 4 w 43"/>
                <a:gd name="T33" fmla="*/ 3 h 14"/>
                <a:gd name="T34" fmla="*/ 7 w 43"/>
                <a:gd name="T35" fmla="*/ 3 h 14"/>
                <a:gd name="T36" fmla="*/ 11 w 43"/>
                <a:gd name="T37" fmla="*/ 4 h 14"/>
                <a:gd name="T38" fmla="*/ 14 w 43"/>
                <a:gd name="T39" fmla="*/ 4 h 14"/>
                <a:gd name="T40" fmla="*/ 18 w 43"/>
                <a:gd name="T41" fmla="*/ 5 h 14"/>
                <a:gd name="T42" fmla="*/ 22 w 43"/>
                <a:gd name="T43" fmla="*/ 6 h 14"/>
                <a:gd name="T44" fmla="*/ 24 w 43"/>
                <a:gd name="T45" fmla="*/ 6 h 14"/>
                <a:gd name="T46" fmla="*/ 26 w 43"/>
                <a:gd name="T47" fmla="*/ 7 h 14"/>
                <a:gd name="T48" fmla="*/ 28 w 43"/>
                <a:gd name="T49" fmla="*/ 7 h 14"/>
                <a:gd name="T50" fmla="*/ 30 w 43"/>
                <a:gd name="T51" fmla="*/ 8 h 14"/>
                <a:gd name="T52" fmla="*/ 34 w 43"/>
                <a:gd name="T53" fmla="*/ 9 h 14"/>
                <a:gd name="T54" fmla="*/ 35 w 43"/>
                <a:gd name="T55" fmla="*/ 10 h 14"/>
                <a:gd name="T56" fmla="*/ 37 w 43"/>
                <a:gd name="T57" fmla="*/ 11 h 14"/>
                <a:gd name="T58" fmla="*/ 39 w 43"/>
                <a:gd name="T59" fmla="*/ 12 h 14"/>
                <a:gd name="T60" fmla="*/ 42 w 43"/>
                <a:gd name="T61" fmla="*/ 13 h 14"/>
                <a:gd name="T62" fmla="*/ 43 w 43"/>
                <a:gd name="T6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14">
                  <a:moveTo>
                    <a:pt x="43" y="14"/>
                  </a:moveTo>
                  <a:cubicBezTo>
                    <a:pt x="43" y="14"/>
                    <a:pt x="43" y="13"/>
                    <a:pt x="42" y="12"/>
                  </a:cubicBezTo>
                  <a:cubicBezTo>
                    <a:pt x="42" y="12"/>
                    <a:pt x="41" y="11"/>
                    <a:pt x="41" y="10"/>
                  </a:cubicBezTo>
                  <a:cubicBezTo>
                    <a:pt x="40" y="10"/>
                    <a:pt x="39" y="9"/>
                    <a:pt x="38" y="8"/>
                  </a:cubicBezTo>
                  <a:cubicBezTo>
                    <a:pt x="38" y="7"/>
                    <a:pt x="37" y="7"/>
                    <a:pt x="35" y="6"/>
                  </a:cubicBezTo>
                  <a:cubicBezTo>
                    <a:pt x="34" y="5"/>
                    <a:pt x="33" y="5"/>
                    <a:pt x="32" y="4"/>
                  </a:cubicBezTo>
                  <a:cubicBezTo>
                    <a:pt x="31" y="3"/>
                    <a:pt x="29" y="3"/>
                    <a:pt x="28" y="2"/>
                  </a:cubicBezTo>
                  <a:cubicBezTo>
                    <a:pt x="27" y="2"/>
                    <a:pt x="25" y="1"/>
                    <a:pt x="24" y="1"/>
                  </a:cubicBezTo>
                  <a:cubicBezTo>
                    <a:pt x="22" y="1"/>
                    <a:pt x="21" y="0"/>
                    <a:pt x="19" y="0"/>
                  </a:cubicBezTo>
                  <a:cubicBezTo>
                    <a:pt x="18" y="0"/>
                    <a:pt x="16" y="0"/>
                    <a:pt x="15" y="0"/>
                  </a:cubicBezTo>
                  <a:cubicBezTo>
                    <a:pt x="13" y="0"/>
                    <a:pt x="12" y="0"/>
                    <a:pt x="11" y="0"/>
                  </a:cubicBezTo>
                  <a:cubicBezTo>
                    <a:pt x="9" y="0"/>
                    <a:pt x="8" y="0"/>
                    <a:pt x="7" y="0"/>
                  </a:cubicBezTo>
                  <a:cubicBezTo>
                    <a:pt x="6" y="1"/>
                    <a:pt x="5" y="1"/>
                    <a:pt x="4" y="1"/>
                  </a:cubicBezTo>
                  <a:cubicBezTo>
                    <a:pt x="3" y="1"/>
                    <a:pt x="2" y="2"/>
                    <a:pt x="2" y="2"/>
                  </a:cubicBezTo>
                  <a:cubicBezTo>
                    <a:pt x="1" y="2"/>
                    <a:pt x="0" y="3"/>
                    <a:pt x="0" y="3"/>
                  </a:cubicBezTo>
                  <a:cubicBezTo>
                    <a:pt x="0" y="3"/>
                    <a:pt x="1" y="3"/>
                    <a:pt x="2" y="3"/>
                  </a:cubicBezTo>
                  <a:cubicBezTo>
                    <a:pt x="3" y="3"/>
                    <a:pt x="3" y="3"/>
                    <a:pt x="4" y="3"/>
                  </a:cubicBezTo>
                  <a:cubicBezTo>
                    <a:pt x="5" y="3"/>
                    <a:pt x="6" y="3"/>
                    <a:pt x="7" y="3"/>
                  </a:cubicBezTo>
                  <a:cubicBezTo>
                    <a:pt x="8" y="4"/>
                    <a:pt x="9" y="4"/>
                    <a:pt x="11" y="4"/>
                  </a:cubicBezTo>
                  <a:cubicBezTo>
                    <a:pt x="12" y="4"/>
                    <a:pt x="13" y="4"/>
                    <a:pt x="14" y="4"/>
                  </a:cubicBezTo>
                  <a:cubicBezTo>
                    <a:pt x="16" y="5"/>
                    <a:pt x="17" y="5"/>
                    <a:pt x="18" y="5"/>
                  </a:cubicBezTo>
                  <a:cubicBezTo>
                    <a:pt x="20" y="5"/>
                    <a:pt x="21" y="6"/>
                    <a:pt x="22" y="6"/>
                  </a:cubicBezTo>
                  <a:cubicBezTo>
                    <a:pt x="23" y="6"/>
                    <a:pt x="24" y="6"/>
                    <a:pt x="24" y="6"/>
                  </a:cubicBezTo>
                  <a:cubicBezTo>
                    <a:pt x="25" y="7"/>
                    <a:pt x="26" y="7"/>
                    <a:pt x="26" y="7"/>
                  </a:cubicBezTo>
                  <a:cubicBezTo>
                    <a:pt x="27" y="7"/>
                    <a:pt x="28" y="7"/>
                    <a:pt x="28" y="7"/>
                  </a:cubicBezTo>
                  <a:cubicBezTo>
                    <a:pt x="29" y="8"/>
                    <a:pt x="30" y="8"/>
                    <a:pt x="30" y="8"/>
                  </a:cubicBezTo>
                  <a:cubicBezTo>
                    <a:pt x="31" y="9"/>
                    <a:pt x="33" y="9"/>
                    <a:pt x="34" y="9"/>
                  </a:cubicBezTo>
                  <a:cubicBezTo>
                    <a:pt x="34" y="10"/>
                    <a:pt x="35" y="10"/>
                    <a:pt x="35" y="10"/>
                  </a:cubicBezTo>
                  <a:cubicBezTo>
                    <a:pt x="36" y="10"/>
                    <a:pt x="36" y="10"/>
                    <a:pt x="37" y="11"/>
                  </a:cubicBezTo>
                  <a:cubicBezTo>
                    <a:pt x="38" y="11"/>
                    <a:pt x="39" y="12"/>
                    <a:pt x="39" y="12"/>
                  </a:cubicBezTo>
                  <a:cubicBezTo>
                    <a:pt x="40" y="12"/>
                    <a:pt x="41" y="13"/>
                    <a:pt x="42" y="13"/>
                  </a:cubicBezTo>
                  <a:cubicBezTo>
                    <a:pt x="42" y="13"/>
                    <a:pt x="43" y="13"/>
                    <a:pt x="43" y="14"/>
                  </a:cubicBezTo>
                  <a:close/>
                </a:path>
              </a:pathLst>
            </a:custGeom>
            <a:solidFill>
              <a:srgbClr val="916019"/>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3" name="î$ḷïḋê"/>
            <p:cNvSpPr/>
            <p:nvPr/>
          </p:nvSpPr>
          <p:spPr>
            <a:xfrm>
              <a:off x="1112647" y="1452563"/>
              <a:ext cx="704850" cy="592138"/>
            </a:xfrm>
            <a:custGeom>
              <a:avLst/>
              <a:gdLst/>
              <a:ahLst/>
              <a:cxnLst>
                <a:cxn ang="0">
                  <a:pos x="249" y="99"/>
                </a:cxn>
                <a:cxn ang="0">
                  <a:pos x="234" y="63"/>
                </a:cxn>
                <a:cxn ang="0">
                  <a:pos x="240" y="38"/>
                </a:cxn>
                <a:cxn ang="0">
                  <a:pos x="161" y="9"/>
                </a:cxn>
                <a:cxn ang="0">
                  <a:pos x="53" y="72"/>
                </a:cxn>
                <a:cxn ang="0">
                  <a:pos x="62" y="210"/>
                </a:cxn>
                <a:cxn ang="0">
                  <a:pos x="59" y="155"/>
                </a:cxn>
                <a:cxn ang="0">
                  <a:pos x="75" y="98"/>
                </a:cxn>
                <a:cxn ang="0">
                  <a:pos x="249" y="99"/>
                </a:cxn>
              </a:cxnLst>
              <a:rect l="0" t="0" r="0" b="0"/>
              <a:pathLst>
                <a:path w="249" h="210">
                  <a:moveTo>
                    <a:pt x="249" y="99"/>
                  </a:moveTo>
                  <a:cubicBezTo>
                    <a:pt x="240" y="89"/>
                    <a:pt x="235" y="77"/>
                    <a:pt x="234" y="63"/>
                  </a:cubicBezTo>
                  <a:cubicBezTo>
                    <a:pt x="234" y="54"/>
                    <a:pt x="236" y="46"/>
                    <a:pt x="240" y="38"/>
                  </a:cubicBezTo>
                  <a:cubicBezTo>
                    <a:pt x="227" y="25"/>
                    <a:pt x="204" y="13"/>
                    <a:pt x="161" y="9"/>
                  </a:cubicBezTo>
                  <a:cubicBezTo>
                    <a:pt x="62" y="0"/>
                    <a:pt x="53" y="72"/>
                    <a:pt x="53" y="72"/>
                  </a:cubicBezTo>
                  <a:cubicBezTo>
                    <a:pt x="0" y="131"/>
                    <a:pt x="62" y="210"/>
                    <a:pt x="62" y="210"/>
                  </a:cubicBezTo>
                  <a:cubicBezTo>
                    <a:pt x="59" y="155"/>
                    <a:pt x="59" y="155"/>
                    <a:pt x="59" y="155"/>
                  </a:cubicBezTo>
                  <a:cubicBezTo>
                    <a:pt x="76" y="143"/>
                    <a:pt x="75" y="98"/>
                    <a:pt x="75" y="98"/>
                  </a:cubicBezTo>
                  <a:cubicBezTo>
                    <a:pt x="144" y="146"/>
                    <a:pt x="212" y="120"/>
                    <a:pt x="249" y="99"/>
                  </a:cubicBezTo>
                  <a:close/>
                </a:path>
              </a:pathLst>
            </a:custGeom>
            <a:solidFill>
              <a:srgbClr val="995E08"/>
            </a:solidFill>
            <a:ln w="9525">
              <a:noFill/>
            </a:ln>
          </p:spPr>
          <p:txBody>
            <a:bodyPr/>
            <a:lstStyle/>
            <a:p>
              <a:endParaRPr lang="zh-CN" altLang="en-US"/>
            </a:p>
          </p:txBody>
        </p:sp>
        <p:sp>
          <p:nvSpPr>
            <p:cNvPr id="48" name="îṡḻíḍè"/>
            <p:cNvSpPr/>
            <p:nvPr/>
          </p:nvSpPr>
          <p:spPr bwMode="auto">
            <a:xfrm>
              <a:off x="1290721" y="1695543"/>
              <a:ext cx="35353" cy="183339"/>
            </a:xfrm>
            <a:custGeom>
              <a:avLst/>
              <a:gdLst>
                <a:gd name="T0" fmla="*/ 0 w 13"/>
                <a:gd name="T1" fmla="*/ 65 h 65"/>
                <a:gd name="T2" fmla="*/ 12 w 13"/>
                <a:gd name="T3" fmla="*/ 12 h 65"/>
                <a:gd name="T4" fmla="*/ 0 w 13"/>
                <a:gd name="T5" fmla="*/ 0 h 65"/>
                <a:gd name="T6" fmla="*/ 0 w 13"/>
                <a:gd name="T7" fmla="*/ 65 h 65"/>
              </a:gdLst>
              <a:ahLst/>
              <a:cxnLst>
                <a:cxn ang="0">
                  <a:pos x="T0" y="T1"/>
                </a:cxn>
                <a:cxn ang="0">
                  <a:pos x="T2" y="T3"/>
                </a:cxn>
                <a:cxn ang="0">
                  <a:pos x="T4" y="T5"/>
                </a:cxn>
                <a:cxn ang="0">
                  <a:pos x="T6" y="T7"/>
                </a:cxn>
              </a:cxnLst>
              <a:rect l="0" t="0" r="r" b="b"/>
              <a:pathLst>
                <a:path w="13" h="65">
                  <a:moveTo>
                    <a:pt x="0" y="65"/>
                  </a:moveTo>
                  <a:cubicBezTo>
                    <a:pt x="13" y="50"/>
                    <a:pt x="12" y="12"/>
                    <a:pt x="12" y="12"/>
                  </a:cubicBezTo>
                  <a:cubicBezTo>
                    <a:pt x="0" y="0"/>
                    <a:pt x="0" y="0"/>
                    <a:pt x="0" y="0"/>
                  </a:cubicBezTo>
                  <a:lnTo>
                    <a:pt x="0" y="65"/>
                  </a:ln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5" name="îşḷiďê"/>
            <p:cNvSpPr/>
            <p:nvPr/>
          </p:nvSpPr>
          <p:spPr>
            <a:xfrm>
              <a:off x="957073" y="2389188"/>
              <a:ext cx="423863" cy="1073150"/>
            </a:xfrm>
            <a:custGeom>
              <a:avLst/>
              <a:gdLst/>
              <a:ahLst/>
              <a:cxnLst>
                <a:cxn ang="0">
                  <a:pos x="143" y="381"/>
                </a:cxn>
                <a:cxn ang="0">
                  <a:pos x="150" y="375"/>
                </a:cxn>
                <a:cxn ang="0">
                  <a:pos x="72" y="219"/>
                </a:cxn>
                <a:cxn ang="0">
                  <a:pos x="123" y="59"/>
                </a:cxn>
                <a:cxn ang="0">
                  <a:pos x="91" y="0"/>
                </a:cxn>
                <a:cxn ang="0">
                  <a:pos x="0" y="231"/>
                </a:cxn>
                <a:cxn ang="0">
                  <a:pos x="82" y="381"/>
                </a:cxn>
                <a:cxn ang="0">
                  <a:pos x="143" y="381"/>
                </a:cxn>
              </a:cxnLst>
              <a:rect l="0" t="0" r="0" b="0"/>
              <a:pathLst>
                <a:path w="150" h="381">
                  <a:moveTo>
                    <a:pt x="143" y="381"/>
                  </a:moveTo>
                  <a:cubicBezTo>
                    <a:pt x="146" y="379"/>
                    <a:pt x="148" y="377"/>
                    <a:pt x="150" y="375"/>
                  </a:cubicBezTo>
                  <a:cubicBezTo>
                    <a:pt x="150" y="375"/>
                    <a:pt x="93" y="251"/>
                    <a:pt x="72" y="219"/>
                  </a:cubicBezTo>
                  <a:cubicBezTo>
                    <a:pt x="72" y="219"/>
                    <a:pt x="121" y="105"/>
                    <a:pt x="123" y="59"/>
                  </a:cubicBezTo>
                  <a:cubicBezTo>
                    <a:pt x="125" y="12"/>
                    <a:pt x="91" y="0"/>
                    <a:pt x="91" y="0"/>
                  </a:cubicBezTo>
                  <a:cubicBezTo>
                    <a:pt x="91" y="0"/>
                    <a:pt x="4" y="80"/>
                    <a:pt x="0" y="231"/>
                  </a:cubicBezTo>
                  <a:cubicBezTo>
                    <a:pt x="0" y="231"/>
                    <a:pt x="42" y="330"/>
                    <a:pt x="82" y="381"/>
                  </a:cubicBezTo>
                  <a:lnTo>
                    <a:pt x="143" y="381"/>
                  </a:lnTo>
                  <a:close/>
                </a:path>
              </a:pathLst>
            </a:custGeom>
            <a:solidFill>
              <a:srgbClr val="B4CAEF"/>
            </a:solidFill>
            <a:ln w="9525">
              <a:noFill/>
            </a:ln>
          </p:spPr>
          <p:txBody>
            <a:bodyPr/>
            <a:lstStyle/>
            <a:p>
              <a:endParaRPr lang="zh-CN" altLang="en-US"/>
            </a:p>
          </p:txBody>
        </p:sp>
        <p:sp>
          <p:nvSpPr>
            <p:cNvPr id="154676" name="íṩļíḍe"/>
            <p:cNvSpPr/>
            <p:nvPr/>
          </p:nvSpPr>
          <p:spPr>
            <a:xfrm>
              <a:off x="1727011" y="2400301"/>
              <a:ext cx="425450" cy="1062038"/>
            </a:xfrm>
            <a:custGeom>
              <a:avLst/>
              <a:gdLst/>
              <a:ahLst/>
              <a:cxnLst>
                <a:cxn ang="0">
                  <a:pos x="7" y="377"/>
                </a:cxn>
                <a:cxn ang="0">
                  <a:pos x="68" y="377"/>
                </a:cxn>
                <a:cxn ang="0">
                  <a:pos x="150" y="227"/>
                </a:cxn>
                <a:cxn ang="0">
                  <a:pos x="63" y="0"/>
                </a:cxn>
                <a:cxn ang="0">
                  <a:pos x="27" y="55"/>
                </a:cxn>
                <a:cxn ang="0">
                  <a:pos x="78" y="215"/>
                </a:cxn>
                <a:cxn ang="0">
                  <a:pos x="0" y="371"/>
                </a:cxn>
                <a:cxn ang="0">
                  <a:pos x="7" y="377"/>
                </a:cxn>
              </a:cxnLst>
              <a:rect l="0" t="0" r="0" b="0"/>
              <a:pathLst>
                <a:path w="150" h="377">
                  <a:moveTo>
                    <a:pt x="7" y="377"/>
                  </a:moveTo>
                  <a:cubicBezTo>
                    <a:pt x="68" y="377"/>
                    <a:pt x="68" y="377"/>
                    <a:pt x="68" y="377"/>
                  </a:cubicBezTo>
                  <a:cubicBezTo>
                    <a:pt x="108" y="326"/>
                    <a:pt x="150" y="227"/>
                    <a:pt x="150" y="227"/>
                  </a:cubicBezTo>
                  <a:cubicBezTo>
                    <a:pt x="146" y="76"/>
                    <a:pt x="63" y="0"/>
                    <a:pt x="63" y="0"/>
                  </a:cubicBezTo>
                  <a:cubicBezTo>
                    <a:pt x="63" y="0"/>
                    <a:pt x="25" y="8"/>
                    <a:pt x="27" y="55"/>
                  </a:cubicBezTo>
                  <a:cubicBezTo>
                    <a:pt x="29" y="101"/>
                    <a:pt x="78" y="215"/>
                    <a:pt x="78" y="215"/>
                  </a:cubicBezTo>
                  <a:cubicBezTo>
                    <a:pt x="57" y="247"/>
                    <a:pt x="0" y="371"/>
                    <a:pt x="0" y="371"/>
                  </a:cubicBezTo>
                  <a:cubicBezTo>
                    <a:pt x="2" y="373"/>
                    <a:pt x="4" y="375"/>
                    <a:pt x="7" y="377"/>
                  </a:cubicBezTo>
                  <a:close/>
                </a:path>
              </a:pathLst>
            </a:custGeom>
            <a:solidFill>
              <a:srgbClr val="B4CAEF"/>
            </a:solidFill>
            <a:ln w="9525">
              <a:noFill/>
            </a:ln>
          </p:spPr>
          <p:txBody>
            <a:bodyPr/>
            <a:lstStyle/>
            <a:p>
              <a:endParaRPr lang="zh-CN" altLang="en-US"/>
            </a:p>
          </p:txBody>
        </p:sp>
        <p:sp>
          <p:nvSpPr>
            <p:cNvPr id="51" name="iṥļíďé"/>
            <p:cNvSpPr/>
            <p:nvPr/>
          </p:nvSpPr>
          <p:spPr bwMode="auto">
            <a:xfrm>
              <a:off x="1460860" y="2071058"/>
              <a:ext cx="198863" cy="66267"/>
            </a:xfrm>
            <a:custGeom>
              <a:avLst/>
              <a:gdLst>
                <a:gd name="T0" fmla="*/ 1 w 70"/>
                <a:gd name="T1" fmla="*/ 7 h 24"/>
                <a:gd name="T2" fmla="*/ 14 w 70"/>
                <a:gd name="T3" fmla="*/ 19 h 24"/>
                <a:gd name="T4" fmla="*/ 35 w 70"/>
                <a:gd name="T5" fmla="*/ 24 h 24"/>
                <a:gd name="T6" fmla="*/ 55 w 70"/>
                <a:gd name="T7" fmla="*/ 19 h 24"/>
                <a:gd name="T8" fmla="*/ 69 w 70"/>
                <a:gd name="T9" fmla="*/ 7 h 24"/>
                <a:gd name="T10" fmla="*/ 67 w 70"/>
                <a:gd name="T11" fmla="*/ 1 h 24"/>
                <a:gd name="T12" fmla="*/ 62 w 70"/>
                <a:gd name="T13" fmla="*/ 3 h 24"/>
                <a:gd name="T14" fmla="*/ 52 w 70"/>
                <a:gd name="T15" fmla="*/ 12 h 24"/>
                <a:gd name="T16" fmla="*/ 35 w 70"/>
                <a:gd name="T17" fmla="*/ 16 h 24"/>
                <a:gd name="T18" fmla="*/ 18 w 70"/>
                <a:gd name="T19" fmla="*/ 12 h 24"/>
                <a:gd name="T20" fmla="*/ 8 w 70"/>
                <a:gd name="T21" fmla="*/ 3 h 24"/>
                <a:gd name="T22" fmla="*/ 2 w 70"/>
                <a:gd name="T23" fmla="*/ 1 h 24"/>
                <a:gd name="T24" fmla="*/ 1 w 70"/>
                <a:gd name="T2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4">
                  <a:moveTo>
                    <a:pt x="1" y="7"/>
                  </a:moveTo>
                  <a:cubicBezTo>
                    <a:pt x="4" y="12"/>
                    <a:pt x="9" y="16"/>
                    <a:pt x="14" y="19"/>
                  </a:cubicBezTo>
                  <a:cubicBezTo>
                    <a:pt x="20" y="22"/>
                    <a:pt x="27" y="24"/>
                    <a:pt x="35" y="24"/>
                  </a:cubicBezTo>
                  <a:cubicBezTo>
                    <a:pt x="42" y="24"/>
                    <a:pt x="49" y="22"/>
                    <a:pt x="55" y="19"/>
                  </a:cubicBezTo>
                  <a:cubicBezTo>
                    <a:pt x="61" y="16"/>
                    <a:pt x="66" y="12"/>
                    <a:pt x="69" y="7"/>
                  </a:cubicBezTo>
                  <a:cubicBezTo>
                    <a:pt x="70" y="5"/>
                    <a:pt x="69" y="2"/>
                    <a:pt x="67" y="1"/>
                  </a:cubicBezTo>
                  <a:cubicBezTo>
                    <a:pt x="66" y="0"/>
                    <a:pt x="63" y="1"/>
                    <a:pt x="62" y="3"/>
                  </a:cubicBezTo>
                  <a:cubicBezTo>
                    <a:pt x="60" y="6"/>
                    <a:pt x="56" y="9"/>
                    <a:pt x="52" y="12"/>
                  </a:cubicBezTo>
                  <a:cubicBezTo>
                    <a:pt x="47" y="14"/>
                    <a:pt x="41" y="16"/>
                    <a:pt x="35" y="16"/>
                  </a:cubicBezTo>
                  <a:cubicBezTo>
                    <a:pt x="29" y="16"/>
                    <a:pt x="23" y="14"/>
                    <a:pt x="18" y="12"/>
                  </a:cubicBezTo>
                  <a:cubicBezTo>
                    <a:pt x="13" y="9"/>
                    <a:pt x="10" y="6"/>
                    <a:pt x="8" y="3"/>
                  </a:cubicBezTo>
                  <a:cubicBezTo>
                    <a:pt x="7" y="1"/>
                    <a:pt x="4" y="0"/>
                    <a:pt x="2" y="1"/>
                  </a:cubicBezTo>
                  <a:cubicBezTo>
                    <a:pt x="0" y="2"/>
                    <a:pt x="0" y="5"/>
                    <a:pt x="1" y="7"/>
                  </a:cubicBezTo>
                  <a:close/>
                </a:path>
              </a:pathLst>
            </a:custGeom>
            <a:solidFill>
              <a:srgbClr val="F05B4E"/>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54678" name="îṣḻiďè"/>
            <p:cNvSpPr/>
            <p:nvPr/>
          </p:nvSpPr>
          <p:spPr>
            <a:xfrm>
              <a:off x="1004698" y="2971801"/>
              <a:ext cx="1090613" cy="533400"/>
            </a:xfrm>
            <a:custGeom>
              <a:avLst/>
              <a:gdLst/>
              <a:ahLst/>
              <a:cxnLst>
                <a:cxn ang="0">
                  <a:pos x="3" y="18"/>
                </a:cxn>
                <a:cxn ang="0">
                  <a:pos x="52" y="183"/>
                </a:cxn>
                <a:cxn ang="0">
                  <a:pos x="60" y="189"/>
                </a:cxn>
                <a:cxn ang="0">
                  <a:pos x="324" y="189"/>
                </a:cxn>
                <a:cxn ang="0">
                  <a:pos x="333" y="183"/>
                </a:cxn>
                <a:cxn ang="0">
                  <a:pos x="382" y="18"/>
                </a:cxn>
                <a:cxn ang="0">
                  <a:pos x="369" y="0"/>
                </a:cxn>
                <a:cxn ang="0">
                  <a:pos x="16" y="0"/>
                </a:cxn>
                <a:cxn ang="0">
                  <a:pos x="3" y="18"/>
                </a:cxn>
              </a:cxnLst>
              <a:rect l="0" t="0" r="0" b="0"/>
              <a:pathLst>
                <a:path w="385" h="189">
                  <a:moveTo>
                    <a:pt x="3" y="18"/>
                  </a:moveTo>
                  <a:cubicBezTo>
                    <a:pt x="52" y="183"/>
                    <a:pt x="52" y="183"/>
                    <a:pt x="52" y="183"/>
                  </a:cubicBezTo>
                  <a:cubicBezTo>
                    <a:pt x="53" y="187"/>
                    <a:pt x="56" y="189"/>
                    <a:pt x="60" y="189"/>
                  </a:cubicBezTo>
                  <a:cubicBezTo>
                    <a:pt x="324" y="189"/>
                    <a:pt x="324" y="189"/>
                    <a:pt x="324" y="189"/>
                  </a:cubicBezTo>
                  <a:cubicBezTo>
                    <a:pt x="328" y="189"/>
                    <a:pt x="332" y="187"/>
                    <a:pt x="333" y="183"/>
                  </a:cubicBezTo>
                  <a:cubicBezTo>
                    <a:pt x="382" y="18"/>
                    <a:pt x="382" y="18"/>
                    <a:pt x="382" y="18"/>
                  </a:cubicBezTo>
                  <a:cubicBezTo>
                    <a:pt x="385" y="9"/>
                    <a:pt x="378" y="0"/>
                    <a:pt x="369" y="0"/>
                  </a:cubicBezTo>
                  <a:cubicBezTo>
                    <a:pt x="16" y="0"/>
                    <a:pt x="16" y="0"/>
                    <a:pt x="16" y="0"/>
                  </a:cubicBezTo>
                  <a:cubicBezTo>
                    <a:pt x="7" y="0"/>
                    <a:pt x="0" y="9"/>
                    <a:pt x="3" y="18"/>
                  </a:cubicBezTo>
                  <a:close/>
                </a:path>
              </a:pathLst>
            </a:custGeom>
            <a:solidFill>
              <a:srgbClr val="B2B2B2"/>
            </a:solidFill>
            <a:ln w="9525">
              <a:noFill/>
            </a:ln>
          </p:spPr>
          <p:txBody>
            <a:bodyPr/>
            <a:lstStyle/>
            <a:p>
              <a:endParaRPr lang="zh-CN" altLang="en-US"/>
            </a:p>
          </p:txBody>
        </p:sp>
        <p:sp>
          <p:nvSpPr>
            <p:cNvPr id="53" name="íṩľïḍè"/>
            <p:cNvSpPr/>
            <p:nvPr/>
          </p:nvSpPr>
          <p:spPr bwMode="auto">
            <a:xfrm>
              <a:off x="1460860" y="3221899"/>
              <a:ext cx="178976" cy="97192"/>
            </a:xfrm>
            <a:custGeom>
              <a:avLst/>
              <a:gdLst>
                <a:gd name="T0" fmla="*/ 3 w 63"/>
                <a:gd name="T1" fmla="*/ 23 h 34"/>
                <a:gd name="T2" fmla="*/ 3 w 63"/>
                <a:gd name="T3" fmla="*/ 23 h 34"/>
                <a:gd name="T4" fmla="*/ 19 w 63"/>
                <a:gd name="T5" fmla="*/ 34 h 34"/>
                <a:gd name="T6" fmla="*/ 44 w 63"/>
                <a:gd name="T7" fmla="*/ 34 h 34"/>
                <a:gd name="T8" fmla="*/ 60 w 63"/>
                <a:gd name="T9" fmla="*/ 23 h 34"/>
                <a:gd name="T10" fmla="*/ 43 w 63"/>
                <a:gd name="T11" fmla="*/ 0 h 34"/>
                <a:gd name="T12" fmla="*/ 20 w 63"/>
                <a:gd name="T13" fmla="*/ 0 h 34"/>
                <a:gd name="T14" fmla="*/ 3 w 63"/>
                <a:gd name="T15" fmla="*/ 2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4">
                  <a:moveTo>
                    <a:pt x="3" y="23"/>
                  </a:moveTo>
                  <a:cubicBezTo>
                    <a:pt x="3" y="23"/>
                    <a:pt x="3" y="23"/>
                    <a:pt x="3" y="23"/>
                  </a:cubicBezTo>
                  <a:cubicBezTo>
                    <a:pt x="5" y="30"/>
                    <a:pt x="12" y="34"/>
                    <a:pt x="19" y="34"/>
                  </a:cubicBezTo>
                  <a:cubicBezTo>
                    <a:pt x="44" y="34"/>
                    <a:pt x="44" y="34"/>
                    <a:pt x="44" y="34"/>
                  </a:cubicBezTo>
                  <a:cubicBezTo>
                    <a:pt x="51" y="34"/>
                    <a:pt x="58" y="30"/>
                    <a:pt x="60" y="23"/>
                  </a:cubicBezTo>
                  <a:cubicBezTo>
                    <a:pt x="63" y="12"/>
                    <a:pt x="55" y="0"/>
                    <a:pt x="43" y="0"/>
                  </a:cubicBezTo>
                  <a:cubicBezTo>
                    <a:pt x="20" y="0"/>
                    <a:pt x="20" y="0"/>
                    <a:pt x="20" y="0"/>
                  </a:cubicBezTo>
                  <a:cubicBezTo>
                    <a:pt x="8" y="0"/>
                    <a:pt x="0" y="12"/>
                    <a:pt x="3" y="23"/>
                  </a:cubicBezTo>
                  <a:close/>
                </a:path>
              </a:pathLst>
            </a:custGeom>
            <a:solidFill>
              <a:srgbClr val="EAEAEA"/>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íṩḻíḓé"/>
            <p:cNvSpPr/>
            <p:nvPr/>
          </p:nvSpPr>
          <p:spPr bwMode="auto">
            <a:xfrm>
              <a:off x="1005684" y="2972293"/>
              <a:ext cx="1089328" cy="53014"/>
            </a:xfrm>
            <a:custGeom>
              <a:avLst/>
              <a:gdLst>
                <a:gd name="T0" fmla="*/ 3 w 385"/>
                <a:gd name="T1" fmla="*/ 19 h 19"/>
                <a:gd name="T2" fmla="*/ 16 w 385"/>
                <a:gd name="T3" fmla="*/ 9 h 19"/>
                <a:gd name="T4" fmla="*/ 369 w 385"/>
                <a:gd name="T5" fmla="*/ 9 h 19"/>
                <a:gd name="T6" fmla="*/ 382 w 385"/>
                <a:gd name="T7" fmla="*/ 19 h 19"/>
                <a:gd name="T8" fmla="*/ 382 w 385"/>
                <a:gd name="T9" fmla="*/ 18 h 19"/>
                <a:gd name="T10" fmla="*/ 369 w 385"/>
                <a:gd name="T11" fmla="*/ 0 h 19"/>
                <a:gd name="T12" fmla="*/ 16 w 385"/>
                <a:gd name="T13" fmla="*/ 0 h 19"/>
                <a:gd name="T14" fmla="*/ 3 w 385"/>
                <a:gd name="T15" fmla="*/ 18 h 19"/>
                <a:gd name="T16" fmla="*/ 3 w 38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19">
                  <a:moveTo>
                    <a:pt x="3" y="19"/>
                  </a:moveTo>
                  <a:cubicBezTo>
                    <a:pt x="5" y="13"/>
                    <a:pt x="10" y="9"/>
                    <a:pt x="16" y="9"/>
                  </a:cubicBezTo>
                  <a:cubicBezTo>
                    <a:pt x="369" y="9"/>
                    <a:pt x="369" y="9"/>
                    <a:pt x="369" y="9"/>
                  </a:cubicBezTo>
                  <a:cubicBezTo>
                    <a:pt x="375" y="9"/>
                    <a:pt x="380" y="13"/>
                    <a:pt x="382" y="19"/>
                  </a:cubicBezTo>
                  <a:cubicBezTo>
                    <a:pt x="382" y="18"/>
                    <a:pt x="382" y="18"/>
                    <a:pt x="382" y="18"/>
                  </a:cubicBezTo>
                  <a:cubicBezTo>
                    <a:pt x="385" y="9"/>
                    <a:pt x="378" y="0"/>
                    <a:pt x="369" y="0"/>
                  </a:cubicBezTo>
                  <a:cubicBezTo>
                    <a:pt x="16" y="0"/>
                    <a:pt x="16" y="0"/>
                    <a:pt x="16" y="0"/>
                  </a:cubicBezTo>
                  <a:cubicBezTo>
                    <a:pt x="7" y="0"/>
                    <a:pt x="0" y="9"/>
                    <a:pt x="3" y="18"/>
                  </a:cubicBezTo>
                  <a:lnTo>
                    <a:pt x="3" y="19"/>
                  </a:lnTo>
                  <a:close/>
                </a:path>
              </a:pathLst>
            </a:custGeom>
            <a:solidFill>
              <a:srgbClr val="CCCCC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iṥľíḑê"/>
            <p:cNvSpPr/>
            <p:nvPr/>
          </p:nvSpPr>
          <p:spPr bwMode="auto">
            <a:xfrm>
              <a:off x="1398991" y="1934105"/>
              <a:ext cx="72916" cy="77311"/>
            </a:xfrm>
            <a:prstGeom prst="ellipse">
              <a:avLst/>
            </a:pr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íṡḷîḓé"/>
            <p:cNvSpPr/>
            <p:nvPr/>
          </p:nvSpPr>
          <p:spPr bwMode="auto">
            <a:xfrm>
              <a:off x="1398991" y="1923060"/>
              <a:ext cx="72916" cy="75103"/>
            </a:xfrm>
            <a:prstGeom prst="ellipse">
              <a:avLst/>
            </a:prstGeom>
            <a:solidFill>
              <a:srgbClr val="1E1407"/>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7" name="íṡľíḓê"/>
            <p:cNvSpPr/>
            <p:nvPr/>
          </p:nvSpPr>
          <p:spPr bwMode="auto">
            <a:xfrm>
              <a:off x="1410038" y="1934105"/>
              <a:ext cx="30934" cy="35343"/>
            </a:xfrm>
            <a:prstGeom prst="ellipse">
              <a:avLst/>
            </a:prstGeom>
            <a:solidFill>
              <a:srgbClr val="FFFFF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íṥḻiḑè"/>
            <p:cNvSpPr/>
            <p:nvPr/>
          </p:nvSpPr>
          <p:spPr bwMode="auto">
            <a:xfrm>
              <a:off x="1628789" y="1934105"/>
              <a:ext cx="75126" cy="77311"/>
            </a:xfrm>
            <a:prstGeom prst="ellipse">
              <a:avLst/>
            </a:prstGeom>
            <a:solidFill>
              <a:srgbClr val="EFBDAC"/>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íṣ1íde"/>
            <p:cNvSpPr/>
            <p:nvPr/>
          </p:nvSpPr>
          <p:spPr bwMode="auto">
            <a:xfrm>
              <a:off x="1628789" y="1923060"/>
              <a:ext cx="75126" cy="75103"/>
            </a:xfrm>
            <a:prstGeom prst="ellipse">
              <a:avLst/>
            </a:prstGeom>
            <a:solidFill>
              <a:srgbClr val="1E1407"/>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íşḷïḋè"/>
            <p:cNvSpPr/>
            <p:nvPr/>
          </p:nvSpPr>
          <p:spPr bwMode="auto">
            <a:xfrm>
              <a:off x="1639836" y="1934105"/>
              <a:ext cx="33145" cy="35343"/>
            </a:xfrm>
            <a:prstGeom prst="ellipse">
              <a:avLst/>
            </a:prstGeom>
            <a:solidFill>
              <a:srgbClr val="FFFFFF"/>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iś1iďé"/>
            <p:cNvSpPr/>
            <p:nvPr/>
          </p:nvSpPr>
          <p:spPr bwMode="auto">
            <a:xfrm>
              <a:off x="1410038" y="1483488"/>
              <a:ext cx="565655" cy="322501"/>
            </a:xfrm>
            <a:custGeom>
              <a:avLst/>
              <a:gdLst>
                <a:gd name="T0" fmla="*/ 0 w 200"/>
                <a:gd name="T1" fmla="*/ 34 h 114"/>
                <a:gd name="T2" fmla="*/ 123 w 200"/>
                <a:gd name="T3" fmla="*/ 14 h 114"/>
                <a:gd name="T4" fmla="*/ 137 w 200"/>
                <a:gd name="T5" fmla="*/ 34 h 114"/>
                <a:gd name="T6" fmla="*/ 179 w 200"/>
                <a:gd name="T7" fmla="*/ 28 h 114"/>
                <a:gd name="T8" fmla="*/ 155 w 200"/>
                <a:gd name="T9" fmla="*/ 53 h 114"/>
                <a:gd name="T10" fmla="*/ 192 w 200"/>
                <a:gd name="T11" fmla="*/ 53 h 114"/>
                <a:gd name="T12" fmla="*/ 49 w 200"/>
                <a:gd name="T13" fmla="*/ 114 h 114"/>
                <a:gd name="T14" fmla="*/ 10 w 200"/>
                <a:gd name="T15" fmla="*/ 72 h 114"/>
                <a:gd name="T16" fmla="*/ 0 w 200"/>
                <a:gd name="T17" fmla="*/ 3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14">
                  <a:moveTo>
                    <a:pt x="0" y="34"/>
                  </a:moveTo>
                  <a:cubicBezTo>
                    <a:pt x="0" y="34"/>
                    <a:pt x="92" y="29"/>
                    <a:pt x="123" y="14"/>
                  </a:cubicBezTo>
                  <a:cubicBezTo>
                    <a:pt x="153" y="0"/>
                    <a:pt x="147" y="27"/>
                    <a:pt x="137" y="34"/>
                  </a:cubicBezTo>
                  <a:cubicBezTo>
                    <a:pt x="128" y="41"/>
                    <a:pt x="170" y="20"/>
                    <a:pt x="179" y="28"/>
                  </a:cubicBezTo>
                  <a:cubicBezTo>
                    <a:pt x="188" y="36"/>
                    <a:pt x="155" y="53"/>
                    <a:pt x="155" y="53"/>
                  </a:cubicBezTo>
                  <a:cubicBezTo>
                    <a:pt x="155" y="53"/>
                    <a:pt x="184" y="44"/>
                    <a:pt x="192" y="53"/>
                  </a:cubicBezTo>
                  <a:cubicBezTo>
                    <a:pt x="200" y="62"/>
                    <a:pt x="136" y="114"/>
                    <a:pt x="49" y="114"/>
                  </a:cubicBezTo>
                  <a:cubicBezTo>
                    <a:pt x="10" y="72"/>
                    <a:pt x="10" y="72"/>
                    <a:pt x="10" y="72"/>
                  </a:cubicBezTo>
                  <a:lnTo>
                    <a:pt x="0" y="34"/>
                  </a:lnTo>
                  <a:close/>
                </a:path>
              </a:pathLst>
            </a:custGeom>
            <a:solidFill>
              <a:srgbClr val="995E08"/>
            </a:solidFill>
            <a:ln>
              <a:noFill/>
            </a:ln>
          </p:spPr>
          <p:txBody>
            <a:bodyPr anchor="ctr">
              <a:normAutofit fontScale="80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îṧḷïḍê"/>
            <p:cNvSpPr/>
            <p:nvPr/>
          </p:nvSpPr>
          <p:spPr bwMode="auto">
            <a:xfrm>
              <a:off x="1348170" y="1536502"/>
              <a:ext cx="384469" cy="88356"/>
            </a:xfrm>
            <a:custGeom>
              <a:avLst/>
              <a:gdLst>
                <a:gd name="T0" fmla="*/ 136 w 136"/>
                <a:gd name="T1" fmla="*/ 0 h 31"/>
                <a:gd name="T2" fmla="*/ 0 w 136"/>
                <a:gd name="T3" fmla="*/ 10 h 31"/>
                <a:gd name="T4" fmla="*/ 136 w 136"/>
                <a:gd name="T5" fmla="*/ 0 h 31"/>
              </a:gdLst>
              <a:ahLst/>
              <a:cxnLst>
                <a:cxn ang="0">
                  <a:pos x="T0" y="T1"/>
                </a:cxn>
                <a:cxn ang="0">
                  <a:pos x="T2" y="T3"/>
                </a:cxn>
                <a:cxn ang="0">
                  <a:pos x="T4" y="T5"/>
                </a:cxn>
              </a:cxnLst>
              <a:rect l="0" t="0" r="r" b="b"/>
              <a:pathLst>
                <a:path w="136" h="31">
                  <a:moveTo>
                    <a:pt x="136" y="0"/>
                  </a:moveTo>
                  <a:cubicBezTo>
                    <a:pt x="136" y="0"/>
                    <a:pt x="86" y="31"/>
                    <a:pt x="0" y="10"/>
                  </a:cubicBezTo>
                  <a:cubicBezTo>
                    <a:pt x="0" y="10"/>
                    <a:pt x="91" y="11"/>
                    <a:pt x="136"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ïSḷiďè"/>
            <p:cNvSpPr/>
            <p:nvPr/>
          </p:nvSpPr>
          <p:spPr bwMode="auto">
            <a:xfrm>
              <a:off x="1343751" y="1618231"/>
              <a:ext cx="466224" cy="79521"/>
            </a:xfrm>
            <a:custGeom>
              <a:avLst/>
              <a:gdLst>
                <a:gd name="T0" fmla="*/ 164 w 164"/>
                <a:gd name="T1" fmla="*/ 0 h 28"/>
                <a:gd name="T2" fmla="*/ 0 w 164"/>
                <a:gd name="T3" fmla="*/ 9 h 28"/>
                <a:gd name="T4" fmla="*/ 164 w 164"/>
                <a:gd name="T5" fmla="*/ 0 h 28"/>
              </a:gdLst>
              <a:ahLst/>
              <a:cxnLst>
                <a:cxn ang="0">
                  <a:pos x="T0" y="T1"/>
                </a:cxn>
                <a:cxn ang="0">
                  <a:pos x="T2" y="T3"/>
                </a:cxn>
                <a:cxn ang="0">
                  <a:pos x="T4" y="T5"/>
                </a:cxn>
              </a:cxnLst>
              <a:rect l="0" t="0" r="r" b="b"/>
              <a:pathLst>
                <a:path w="164" h="28">
                  <a:moveTo>
                    <a:pt x="164" y="0"/>
                  </a:moveTo>
                  <a:cubicBezTo>
                    <a:pt x="164" y="0"/>
                    <a:pt x="103" y="28"/>
                    <a:pt x="0" y="9"/>
                  </a:cubicBezTo>
                  <a:cubicBezTo>
                    <a:pt x="0" y="9"/>
                    <a:pt x="109" y="10"/>
                    <a:pt x="164"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îṧḻïḓê"/>
            <p:cNvSpPr/>
            <p:nvPr/>
          </p:nvSpPr>
          <p:spPr bwMode="auto">
            <a:xfrm>
              <a:off x="1405619" y="1706587"/>
              <a:ext cx="357954" cy="77313"/>
            </a:xfrm>
            <a:custGeom>
              <a:avLst/>
              <a:gdLst>
                <a:gd name="T0" fmla="*/ 126 w 126"/>
                <a:gd name="T1" fmla="*/ 0 h 28"/>
                <a:gd name="T2" fmla="*/ 0 w 126"/>
                <a:gd name="T3" fmla="*/ 9 h 28"/>
                <a:gd name="T4" fmla="*/ 126 w 126"/>
                <a:gd name="T5" fmla="*/ 0 h 28"/>
              </a:gdLst>
              <a:ahLst/>
              <a:cxnLst>
                <a:cxn ang="0">
                  <a:pos x="T0" y="T1"/>
                </a:cxn>
                <a:cxn ang="0">
                  <a:pos x="T2" y="T3"/>
                </a:cxn>
                <a:cxn ang="0">
                  <a:pos x="T4" y="T5"/>
                </a:cxn>
              </a:cxnLst>
              <a:rect l="0" t="0" r="r" b="b"/>
              <a:pathLst>
                <a:path w="126" h="28">
                  <a:moveTo>
                    <a:pt x="126" y="0"/>
                  </a:moveTo>
                  <a:cubicBezTo>
                    <a:pt x="126" y="0"/>
                    <a:pt x="79" y="28"/>
                    <a:pt x="0" y="9"/>
                  </a:cubicBezTo>
                  <a:cubicBezTo>
                    <a:pt x="0" y="9"/>
                    <a:pt x="84" y="10"/>
                    <a:pt x="126" y="0"/>
                  </a:cubicBezTo>
                  <a:close/>
                </a:path>
              </a:pathLst>
            </a:custGeom>
            <a:solidFill>
              <a:srgbClr val="704001"/>
            </a:solidFill>
            <a:ln>
              <a:noFill/>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505585"/>
            <a:ext cx="5003800" cy="99060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ts val="2700"/>
              </a:lnSpc>
              <a:spcBef>
                <a:spcPts val="0"/>
              </a:spcBef>
              <a:buNone/>
            </a:pPr>
            <a:r>
              <a:rPr lang="en-US" altLang="zh-CN" sz="1800" dirty="0">
                <a:latin typeface="微软雅黑" panose="020B0503020204020204" pitchFamily="34" charset="-122"/>
                <a:cs typeface="微软雅黑" panose="020B0503020204020204" pitchFamily="34" charset="-122"/>
                <a:sym typeface="+mn-ea"/>
              </a:rPr>
              <a:t>3.</a:t>
            </a:r>
            <a:r>
              <a:rPr lang="zh-CN" altLang="en-US" sz="1800" dirty="0">
                <a:latin typeface="微软雅黑" panose="020B0503020204020204" pitchFamily="34" charset="-122"/>
                <a:cs typeface="微软雅黑" panose="020B0503020204020204" pitchFamily="34" charset="-122"/>
                <a:sym typeface="+mn-ea"/>
              </a:rPr>
              <a:t>放有易燃易爆危险品的实验室，由于电气设备启动或拔设备插销等操作时产生电火花，易燃达到爆炸极限的室内混合气体，引起事故。</a:t>
            </a:r>
          </a:p>
        </p:txBody>
      </p:sp>
      <p:sp>
        <p:nvSpPr>
          <p:cNvPr id="8" name="矩形 7"/>
          <p:cNvSpPr/>
          <p:nvPr/>
        </p:nvSpPr>
        <p:spPr>
          <a:xfrm>
            <a:off x="2946400" y="417830"/>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6203315" y="417195"/>
            <a:ext cx="36195" cy="32385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3068320" y="385445"/>
            <a:ext cx="2976880" cy="398780"/>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高校实验室常见电气事故</a:t>
            </a:r>
          </a:p>
        </p:txBody>
      </p:sp>
      <p:sp>
        <p:nvSpPr>
          <p:cNvPr id="3" name="Rectangle 3"/>
          <p:cNvSpPr>
            <a:spLocks noGrp="1"/>
          </p:cNvSpPr>
          <p:nvPr userDrawn="1"/>
        </p:nvSpPr>
        <p:spPr>
          <a:xfrm>
            <a:off x="1042035" y="2816225"/>
            <a:ext cx="5003800" cy="124841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ts val="2700"/>
              </a:lnSpc>
              <a:spcBef>
                <a:spcPts val="0"/>
              </a:spcBef>
              <a:buNone/>
            </a:pPr>
            <a:r>
              <a:rPr lang="en-US" altLang="zh-CN" sz="1800" dirty="0">
                <a:latin typeface="微软雅黑" panose="020B0503020204020204" pitchFamily="34" charset="-122"/>
                <a:cs typeface="微软雅黑" panose="020B0503020204020204" pitchFamily="34" charset="-122"/>
                <a:sym typeface="+mn-ea"/>
              </a:rPr>
              <a:t>4.</a:t>
            </a:r>
            <a:r>
              <a:rPr lang="zh-CN" altLang="en-US" sz="1800" dirty="0">
                <a:latin typeface="微软雅黑" panose="020B0503020204020204" pitchFamily="34" charset="-122"/>
                <a:cs typeface="微软雅黑" panose="020B0503020204020204" pitchFamily="34" charset="-122"/>
                <a:sym typeface="+mn-ea"/>
              </a:rPr>
              <a:t>实验室内的供电设备、线路及用电设备没有做到有效的维护与检修，或者线路或设备的本身质量与安装质量存在缺陷，从而引发事故。</a:t>
            </a:r>
          </a:p>
        </p:txBody>
      </p:sp>
      <p:grpSp>
        <p:nvGrpSpPr>
          <p:cNvPr id="4" name="28361ee5-58bc-4076-afad-62ac2024317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278245" y="1409700"/>
            <a:ext cx="2609850" cy="3114675"/>
            <a:chOff x="4356043" y="1352551"/>
            <a:chExt cx="3479914" cy="4152899"/>
          </a:xfrm>
        </p:grpSpPr>
        <p:sp>
          <p:nvSpPr>
            <p:cNvPr id="5" name="íSḻíďê"/>
            <p:cNvSpPr/>
            <p:nvPr/>
          </p:nvSpPr>
          <p:spPr bwMode="auto">
            <a:xfrm>
              <a:off x="4898955" y="1782356"/>
              <a:ext cx="2937002" cy="3723094"/>
            </a:xfrm>
            <a:custGeom>
              <a:avLst/>
              <a:gdLst>
                <a:gd name="T0" fmla="*/ 498 w 498"/>
                <a:gd name="T1" fmla="*/ 253 h 632"/>
                <a:gd name="T2" fmla="*/ 249 w 498"/>
                <a:gd name="T3" fmla="*/ 0 h 632"/>
                <a:gd name="T4" fmla="*/ 0 w 498"/>
                <a:gd name="T5" fmla="*/ 253 h 632"/>
                <a:gd name="T6" fmla="*/ 163 w 498"/>
                <a:gd name="T7" fmla="*/ 490 h 632"/>
                <a:gd name="T8" fmla="*/ 163 w 498"/>
                <a:gd name="T9" fmla="*/ 508 h 632"/>
                <a:gd name="T10" fmla="*/ 153 w 498"/>
                <a:gd name="T11" fmla="*/ 519 h 632"/>
                <a:gd name="T12" fmla="*/ 158 w 498"/>
                <a:gd name="T13" fmla="*/ 528 h 632"/>
                <a:gd name="T14" fmla="*/ 153 w 498"/>
                <a:gd name="T15" fmla="*/ 537 h 632"/>
                <a:gd name="T16" fmla="*/ 158 w 498"/>
                <a:gd name="T17" fmla="*/ 547 h 632"/>
                <a:gd name="T18" fmla="*/ 153 w 498"/>
                <a:gd name="T19" fmla="*/ 556 h 632"/>
                <a:gd name="T20" fmla="*/ 153 w 498"/>
                <a:gd name="T21" fmla="*/ 556 h 632"/>
                <a:gd name="T22" fmla="*/ 157 w 498"/>
                <a:gd name="T23" fmla="*/ 565 h 632"/>
                <a:gd name="T24" fmla="*/ 153 w 498"/>
                <a:gd name="T25" fmla="*/ 573 h 632"/>
                <a:gd name="T26" fmla="*/ 153 w 498"/>
                <a:gd name="T27" fmla="*/ 573 h 632"/>
                <a:gd name="T28" fmla="*/ 164 w 498"/>
                <a:gd name="T29" fmla="*/ 584 h 632"/>
                <a:gd name="T30" fmla="*/ 189 w 498"/>
                <a:gd name="T31" fmla="*/ 584 h 632"/>
                <a:gd name="T32" fmla="*/ 189 w 498"/>
                <a:gd name="T33" fmla="*/ 591 h 632"/>
                <a:gd name="T34" fmla="*/ 231 w 498"/>
                <a:gd name="T35" fmla="*/ 632 h 632"/>
                <a:gd name="T36" fmla="*/ 270 w 498"/>
                <a:gd name="T37" fmla="*/ 632 h 632"/>
                <a:gd name="T38" fmla="*/ 311 w 498"/>
                <a:gd name="T39" fmla="*/ 591 h 632"/>
                <a:gd name="T40" fmla="*/ 311 w 498"/>
                <a:gd name="T41" fmla="*/ 584 h 632"/>
                <a:gd name="T42" fmla="*/ 337 w 498"/>
                <a:gd name="T43" fmla="*/ 584 h 632"/>
                <a:gd name="T44" fmla="*/ 348 w 498"/>
                <a:gd name="T45" fmla="*/ 573 h 632"/>
                <a:gd name="T46" fmla="*/ 348 w 498"/>
                <a:gd name="T47" fmla="*/ 573 h 632"/>
                <a:gd name="T48" fmla="*/ 344 w 498"/>
                <a:gd name="T49" fmla="*/ 565 h 632"/>
                <a:gd name="T50" fmla="*/ 348 w 498"/>
                <a:gd name="T51" fmla="*/ 556 h 632"/>
                <a:gd name="T52" fmla="*/ 348 w 498"/>
                <a:gd name="T53" fmla="*/ 556 h 632"/>
                <a:gd name="T54" fmla="*/ 343 w 498"/>
                <a:gd name="T55" fmla="*/ 547 h 632"/>
                <a:gd name="T56" fmla="*/ 348 w 498"/>
                <a:gd name="T57" fmla="*/ 537 h 632"/>
                <a:gd name="T58" fmla="*/ 343 w 498"/>
                <a:gd name="T59" fmla="*/ 528 h 632"/>
                <a:gd name="T60" fmla="*/ 348 w 498"/>
                <a:gd name="T61" fmla="*/ 519 h 632"/>
                <a:gd name="T62" fmla="*/ 337 w 498"/>
                <a:gd name="T63" fmla="*/ 508 h 632"/>
                <a:gd name="T64" fmla="*/ 335 w 498"/>
                <a:gd name="T65" fmla="*/ 508 h 632"/>
                <a:gd name="T66" fmla="*/ 335 w 498"/>
                <a:gd name="T67" fmla="*/ 490 h 632"/>
                <a:gd name="T68" fmla="*/ 498 w 498"/>
                <a:gd name="T69" fmla="*/ 25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8" h="632">
                  <a:moveTo>
                    <a:pt x="498" y="253"/>
                  </a:moveTo>
                  <a:cubicBezTo>
                    <a:pt x="498" y="113"/>
                    <a:pt x="387" y="0"/>
                    <a:pt x="249" y="0"/>
                  </a:cubicBezTo>
                  <a:cubicBezTo>
                    <a:pt x="111" y="0"/>
                    <a:pt x="0" y="113"/>
                    <a:pt x="0" y="253"/>
                  </a:cubicBezTo>
                  <a:cubicBezTo>
                    <a:pt x="0" y="362"/>
                    <a:pt x="68" y="454"/>
                    <a:pt x="163" y="490"/>
                  </a:cubicBezTo>
                  <a:cubicBezTo>
                    <a:pt x="163" y="508"/>
                    <a:pt x="163" y="508"/>
                    <a:pt x="163" y="508"/>
                  </a:cubicBezTo>
                  <a:cubicBezTo>
                    <a:pt x="157" y="509"/>
                    <a:pt x="153" y="513"/>
                    <a:pt x="153" y="519"/>
                  </a:cubicBezTo>
                  <a:cubicBezTo>
                    <a:pt x="153" y="523"/>
                    <a:pt x="155" y="526"/>
                    <a:pt x="158" y="528"/>
                  </a:cubicBezTo>
                  <a:cubicBezTo>
                    <a:pt x="155" y="530"/>
                    <a:pt x="153" y="533"/>
                    <a:pt x="153" y="537"/>
                  </a:cubicBezTo>
                  <a:cubicBezTo>
                    <a:pt x="153" y="541"/>
                    <a:pt x="155" y="545"/>
                    <a:pt x="158" y="547"/>
                  </a:cubicBezTo>
                  <a:cubicBezTo>
                    <a:pt x="155" y="549"/>
                    <a:pt x="153" y="552"/>
                    <a:pt x="153" y="556"/>
                  </a:cubicBezTo>
                  <a:cubicBezTo>
                    <a:pt x="153" y="556"/>
                    <a:pt x="153" y="556"/>
                    <a:pt x="153" y="556"/>
                  </a:cubicBezTo>
                  <a:cubicBezTo>
                    <a:pt x="153" y="560"/>
                    <a:pt x="155" y="563"/>
                    <a:pt x="157" y="565"/>
                  </a:cubicBezTo>
                  <a:cubicBezTo>
                    <a:pt x="155" y="567"/>
                    <a:pt x="153" y="570"/>
                    <a:pt x="153" y="573"/>
                  </a:cubicBezTo>
                  <a:cubicBezTo>
                    <a:pt x="153" y="573"/>
                    <a:pt x="153" y="573"/>
                    <a:pt x="153" y="573"/>
                  </a:cubicBezTo>
                  <a:cubicBezTo>
                    <a:pt x="153" y="579"/>
                    <a:pt x="158" y="584"/>
                    <a:pt x="164" y="584"/>
                  </a:cubicBezTo>
                  <a:cubicBezTo>
                    <a:pt x="189" y="584"/>
                    <a:pt x="189" y="584"/>
                    <a:pt x="189" y="584"/>
                  </a:cubicBezTo>
                  <a:cubicBezTo>
                    <a:pt x="189" y="591"/>
                    <a:pt x="189" y="591"/>
                    <a:pt x="189" y="591"/>
                  </a:cubicBezTo>
                  <a:cubicBezTo>
                    <a:pt x="189" y="614"/>
                    <a:pt x="208" y="632"/>
                    <a:pt x="231" y="632"/>
                  </a:cubicBezTo>
                  <a:cubicBezTo>
                    <a:pt x="270" y="632"/>
                    <a:pt x="270" y="632"/>
                    <a:pt x="270" y="632"/>
                  </a:cubicBezTo>
                  <a:cubicBezTo>
                    <a:pt x="293" y="632"/>
                    <a:pt x="311" y="614"/>
                    <a:pt x="311" y="591"/>
                  </a:cubicBezTo>
                  <a:cubicBezTo>
                    <a:pt x="311" y="584"/>
                    <a:pt x="311" y="584"/>
                    <a:pt x="311" y="584"/>
                  </a:cubicBezTo>
                  <a:cubicBezTo>
                    <a:pt x="337" y="584"/>
                    <a:pt x="337" y="584"/>
                    <a:pt x="337" y="584"/>
                  </a:cubicBezTo>
                  <a:cubicBezTo>
                    <a:pt x="343" y="584"/>
                    <a:pt x="348" y="579"/>
                    <a:pt x="348" y="573"/>
                  </a:cubicBezTo>
                  <a:cubicBezTo>
                    <a:pt x="348" y="573"/>
                    <a:pt x="348" y="573"/>
                    <a:pt x="348" y="573"/>
                  </a:cubicBezTo>
                  <a:cubicBezTo>
                    <a:pt x="348" y="570"/>
                    <a:pt x="346" y="567"/>
                    <a:pt x="344" y="565"/>
                  </a:cubicBezTo>
                  <a:cubicBezTo>
                    <a:pt x="346" y="563"/>
                    <a:pt x="348" y="560"/>
                    <a:pt x="348" y="556"/>
                  </a:cubicBezTo>
                  <a:cubicBezTo>
                    <a:pt x="348" y="556"/>
                    <a:pt x="348" y="556"/>
                    <a:pt x="348" y="556"/>
                  </a:cubicBezTo>
                  <a:cubicBezTo>
                    <a:pt x="348" y="552"/>
                    <a:pt x="346" y="549"/>
                    <a:pt x="343" y="547"/>
                  </a:cubicBezTo>
                  <a:cubicBezTo>
                    <a:pt x="346" y="545"/>
                    <a:pt x="348" y="541"/>
                    <a:pt x="348" y="537"/>
                  </a:cubicBezTo>
                  <a:cubicBezTo>
                    <a:pt x="348" y="533"/>
                    <a:pt x="346" y="530"/>
                    <a:pt x="343" y="528"/>
                  </a:cubicBezTo>
                  <a:cubicBezTo>
                    <a:pt x="346" y="526"/>
                    <a:pt x="348" y="523"/>
                    <a:pt x="348" y="519"/>
                  </a:cubicBezTo>
                  <a:cubicBezTo>
                    <a:pt x="348" y="513"/>
                    <a:pt x="343" y="508"/>
                    <a:pt x="337" y="508"/>
                  </a:cubicBezTo>
                  <a:cubicBezTo>
                    <a:pt x="335" y="508"/>
                    <a:pt x="335" y="508"/>
                    <a:pt x="335" y="508"/>
                  </a:cubicBezTo>
                  <a:cubicBezTo>
                    <a:pt x="335" y="490"/>
                    <a:pt x="335" y="490"/>
                    <a:pt x="335" y="490"/>
                  </a:cubicBezTo>
                  <a:cubicBezTo>
                    <a:pt x="430" y="454"/>
                    <a:pt x="498" y="362"/>
                    <a:pt x="498" y="253"/>
                  </a:cubicBezTo>
                  <a:close/>
                </a:path>
              </a:pathLst>
            </a:custGeom>
            <a:solidFill>
              <a:srgbClr val="EBCB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íṥlíḓé"/>
            <p:cNvSpPr/>
            <p:nvPr/>
          </p:nvSpPr>
          <p:spPr bwMode="auto">
            <a:xfrm>
              <a:off x="5228850" y="2059467"/>
              <a:ext cx="548568" cy="618316"/>
            </a:xfrm>
            <a:custGeom>
              <a:avLst/>
              <a:gdLst>
                <a:gd name="T0" fmla="*/ 82 w 93"/>
                <a:gd name="T1" fmla="*/ 3 h 105"/>
                <a:gd name="T2" fmla="*/ 1 w 93"/>
                <a:gd name="T3" fmla="*/ 96 h 105"/>
                <a:gd name="T4" fmla="*/ 12 w 93"/>
                <a:gd name="T5" fmla="*/ 99 h 105"/>
                <a:gd name="T6" fmla="*/ 87 w 93"/>
                <a:gd name="T7" fmla="*/ 12 h 105"/>
                <a:gd name="T8" fmla="*/ 82 w 93"/>
                <a:gd name="T9" fmla="*/ 3 h 105"/>
              </a:gdLst>
              <a:ahLst/>
              <a:cxnLst>
                <a:cxn ang="0">
                  <a:pos x="T0" y="T1"/>
                </a:cxn>
                <a:cxn ang="0">
                  <a:pos x="T2" y="T3"/>
                </a:cxn>
                <a:cxn ang="0">
                  <a:pos x="T4" y="T5"/>
                </a:cxn>
                <a:cxn ang="0">
                  <a:pos x="T6" y="T7"/>
                </a:cxn>
                <a:cxn ang="0">
                  <a:pos x="T8" y="T9"/>
                </a:cxn>
              </a:cxnLst>
              <a:rect l="0" t="0" r="r" b="b"/>
              <a:pathLst>
                <a:path w="93" h="105">
                  <a:moveTo>
                    <a:pt x="82" y="3"/>
                  </a:moveTo>
                  <a:cubicBezTo>
                    <a:pt x="45" y="23"/>
                    <a:pt x="11" y="54"/>
                    <a:pt x="1" y="96"/>
                  </a:cubicBezTo>
                  <a:cubicBezTo>
                    <a:pt x="0" y="103"/>
                    <a:pt x="10" y="105"/>
                    <a:pt x="12" y="99"/>
                  </a:cubicBezTo>
                  <a:cubicBezTo>
                    <a:pt x="21" y="59"/>
                    <a:pt x="52" y="31"/>
                    <a:pt x="87" y="12"/>
                  </a:cubicBezTo>
                  <a:cubicBezTo>
                    <a:pt x="93" y="9"/>
                    <a:pt x="88" y="0"/>
                    <a:pt x="82" y="3"/>
                  </a:cubicBezTo>
                  <a:close/>
                </a:path>
              </a:pathLst>
            </a:custGeom>
            <a:solidFill>
              <a:srgbClr val="E0DB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şḻïde"/>
            <p:cNvSpPr/>
            <p:nvPr/>
          </p:nvSpPr>
          <p:spPr bwMode="auto">
            <a:xfrm>
              <a:off x="6096001" y="3548704"/>
              <a:ext cx="648478" cy="1379901"/>
            </a:xfrm>
            <a:custGeom>
              <a:avLst/>
              <a:gdLst>
                <a:gd name="T0" fmla="*/ 102 w 110"/>
                <a:gd name="T1" fmla="*/ 25 h 234"/>
                <a:gd name="T2" fmla="*/ 62 w 110"/>
                <a:gd name="T3" fmla="*/ 11 h 234"/>
                <a:gd name="T4" fmla="*/ 61 w 110"/>
                <a:gd name="T5" fmla="*/ 11 h 234"/>
                <a:gd name="T6" fmla="*/ 40 w 110"/>
                <a:gd name="T7" fmla="*/ 5 h 234"/>
                <a:gd name="T8" fmla="*/ 28 w 110"/>
                <a:gd name="T9" fmla="*/ 18 h 234"/>
                <a:gd name="T10" fmla="*/ 28 w 110"/>
                <a:gd name="T11" fmla="*/ 18 h 234"/>
                <a:gd name="T12" fmla="*/ 3 w 110"/>
                <a:gd name="T13" fmla="*/ 29 h 234"/>
                <a:gd name="T14" fmla="*/ 6 w 110"/>
                <a:gd name="T15" fmla="*/ 66 h 234"/>
                <a:gd name="T16" fmla="*/ 23 w 110"/>
                <a:gd name="T17" fmla="*/ 100 h 234"/>
                <a:gd name="T18" fmla="*/ 34 w 110"/>
                <a:gd name="T19" fmla="*/ 138 h 234"/>
                <a:gd name="T20" fmla="*/ 31 w 110"/>
                <a:gd name="T21" fmla="*/ 182 h 234"/>
                <a:gd name="T22" fmla="*/ 33 w 110"/>
                <a:gd name="T23" fmla="*/ 216 h 234"/>
                <a:gd name="T24" fmla="*/ 58 w 110"/>
                <a:gd name="T25" fmla="*/ 227 h 234"/>
                <a:gd name="T26" fmla="*/ 67 w 110"/>
                <a:gd name="T27" fmla="*/ 209 h 234"/>
                <a:gd name="T28" fmla="*/ 67 w 110"/>
                <a:gd name="T29" fmla="*/ 207 h 234"/>
                <a:gd name="T30" fmla="*/ 70 w 110"/>
                <a:gd name="T31" fmla="*/ 137 h 234"/>
                <a:gd name="T32" fmla="*/ 94 w 110"/>
                <a:gd name="T33" fmla="*/ 80 h 234"/>
                <a:gd name="T34" fmla="*/ 102 w 110"/>
                <a:gd name="T35" fmla="*/ 25 h 234"/>
                <a:gd name="T36" fmla="*/ 94 w 110"/>
                <a:gd name="T37" fmla="*/ 52 h 234"/>
                <a:gd name="T38" fmla="*/ 73 w 110"/>
                <a:gd name="T39" fmla="*/ 97 h 234"/>
                <a:gd name="T40" fmla="*/ 58 w 110"/>
                <a:gd name="T41" fmla="*/ 144 h 234"/>
                <a:gd name="T42" fmla="*/ 57 w 110"/>
                <a:gd name="T43" fmla="*/ 169 h 234"/>
                <a:gd name="T44" fmla="*/ 49 w 110"/>
                <a:gd name="T45" fmla="*/ 168 h 234"/>
                <a:gd name="T46" fmla="*/ 43 w 110"/>
                <a:gd name="T47" fmla="*/ 169 h 234"/>
                <a:gd name="T48" fmla="*/ 44 w 110"/>
                <a:gd name="T49" fmla="*/ 139 h 234"/>
                <a:gd name="T50" fmla="*/ 39 w 110"/>
                <a:gd name="T51" fmla="*/ 110 h 234"/>
                <a:gd name="T52" fmla="*/ 27 w 110"/>
                <a:gd name="T53" fmla="*/ 85 h 234"/>
                <a:gd name="T54" fmla="*/ 15 w 110"/>
                <a:gd name="T55" fmla="*/ 58 h 234"/>
                <a:gd name="T56" fmla="*/ 15 w 110"/>
                <a:gd name="T57" fmla="*/ 29 h 234"/>
                <a:gd name="T58" fmla="*/ 25 w 110"/>
                <a:gd name="T59" fmla="*/ 29 h 234"/>
                <a:gd name="T60" fmla="*/ 24 w 110"/>
                <a:gd name="T61" fmla="*/ 34 h 234"/>
                <a:gd name="T62" fmla="*/ 29 w 110"/>
                <a:gd name="T63" fmla="*/ 71 h 234"/>
                <a:gd name="T64" fmla="*/ 38 w 110"/>
                <a:gd name="T65" fmla="*/ 71 h 234"/>
                <a:gd name="T66" fmla="*/ 37 w 110"/>
                <a:gd name="T67" fmla="*/ 25 h 234"/>
                <a:gd name="T68" fmla="*/ 41 w 110"/>
                <a:gd name="T69" fmla="*/ 17 h 234"/>
                <a:gd name="T70" fmla="*/ 55 w 110"/>
                <a:gd name="T71" fmla="*/ 20 h 234"/>
                <a:gd name="T72" fmla="*/ 51 w 110"/>
                <a:gd name="T73" fmla="*/ 37 h 234"/>
                <a:gd name="T74" fmla="*/ 63 w 110"/>
                <a:gd name="T75" fmla="*/ 56 h 234"/>
                <a:gd name="T76" fmla="*/ 68 w 110"/>
                <a:gd name="T77" fmla="*/ 52 h 234"/>
                <a:gd name="T78" fmla="*/ 67 w 110"/>
                <a:gd name="T79" fmla="*/ 21 h 234"/>
                <a:gd name="T80" fmla="*/ 77 w 110"/>
                <a:gd name="T81" fmla="*/ 17 h 234"/>
                <a:gd name="T82" fmla="*/ 94 w 110"/>
                <a:gd name="T83" fmla="*/ 5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234">
                  <a:moveTo>
                    <a:pt x="102" y="25"/>
                  </a:moveTo>
                  <a:cubicBezTo>
                    <a:pt x="96" y="10"/>
                    <a:pt x="76" y="0"/>
                    <a:pt x="62" y="11"/>
                  </a:cubicBezTo>
                  <a:cubicBezTo>
                    <a:pt x="62" y="11"/>
                    <a:pt x="62" y="11"/>
                    <a:pt x="61" y="11"/>
                  </a:cubicBezTo>
                  <a:cubicBezTo>
                    <a:pt x="56" y="5"/>
                    <a:pt x="48" y="0"/>
                    <a:pt x="40" y="5"/>
                  </a:cubicBezTo>
                  <a:cubicBezTo>
                    <a:pt x="35" y="8"/>
                    <a:pt x="31" y="13"/>
                    <a:pt x="28" y="18"/>
                  </a:cubicBezTo>
                  <a:cubicBezTo>
                    <a:pt x="28" y="18"/>
                    <a:pt x="28" y="18"/>
                    <a:pt x="28" y="18"/>
                  </a:cubicBezTo>
                  <a:cubicBezTo>
                    <a:pt x="17" y="12"/>
                    <a:pt x="7" y="18"/>
                    <a:pt x="3" y="29"/>
                  </a:cubicBezTo>
                  <a:cubicBezTo>
                    <a:pt x="0" y="41"/>
                    <a:pt x="2" y="54"/>
                    <a:pt x="6" y="66"/>
                  </a:cubicBezTo>
                  <a:cubicBezTo>
                    <a:pt x="11" y="78"/>
                    <a:pt x="18" y="89"/>
                    <a:pt x="23" y="100"/>
                  </a:cubicBezTo>
                  <a:cubicBezTo>
                    <a:pt x="30" y="112"/>
                    <a:pt x="33" y="124"/>
                    <a:pt x="34" y="138"/>
                  </a:cubicBezTo>
                  <a:cubicBezTo>
                    <a:pt x="34" y="152"/>
                    <a:pt x="32" y="167"/>
                    <a:pt x="31" y="182"/>
                  </a:cubicBezTo>
                  <a:cubicBezTo>
                    <a:pt x="31" y="193"/>
                    <a:pt x="31" y="205"/>
                    <a:pt x="33" y="216"/>
                  </a:cubicBezTo>
                  <a:cubicBezTo>
                    <a:pt x="36" y="228"/>
                    <a:pt x="47" y="234"/>
                    <a:pt x="58" y="227"/>
                  </a:cubicBezTo>
                  <a:cubicBezTo>
                    <a:pt x="65" y="222"/>
                    <a:pt x="67" y="216"/>
                    <a:pt x="67" y="209"/>
                  </a:cubicBezTo>
                  <a:cubicBezTo>
                    <a:pt x="67" y="209"/>
                    <a:pt x="67" y="208"/>
                    <a:pt x="67" y="207"/>
                  </a:cubicBezTo>
                  <a:cubicBezTo>
                    <a:pt x="70" y="184"/>
                    <a:pt x="66" y="160"/>
                    <a:pt x="70" y="137"/>
                  </a:cubicBezTo>
                  <a:cubicBezTo>
                    <a:pt x="73" y="116"/>
                    <a:pt x="85" y="99"/>
                    <a:pt x="94" y="80"/>
                  </a:cubicBezTo>
                  <a:cubicBezTo>
                    <a:pt x="102" y="64"/>
                    <a:pt x="110" y="43"/>
                    <a:pt x="102" y="25"/>
                  </a:cubicBezTo>
                  <a:close/>
                  <a:moveTo>
                    <a:pt x="94" y="52"/>
                  </a:moveTo>
                  <a:cubicBezTo>
                    <a:pt x="90" y="68"/>
                    <a:pt x="81" y="82"/>
                    <a:pt x="73" y="97"/>
                  </a:cubicBezTo>
                  <a:cubicBezTo>
                    <a:pt x="65" y="112"/>
                    <a:pt x="60" y="127"/>
                    <a:pt x="58" y="144"/>
                  </a:cubicBezTo>
                  <a:cubicBezTo>
                    <a:pt x="57" y="153"/>
                    <a:pt x="57" y="161"/>
                    <a:pt x="57" y="169"/>
                  </a:cubicBezTo>
                  <a:cubicBezTo>
                    <a:pt x="55" y="168"/>
                    <a:pt x="53" y="167"/>
                    <a:pt x="49" y="168"/>
                  </a:cubicBezTo>
                  <a:cubicBezTo>
                    <a:pt x="48" y="168"/>
                    <a:pt x="45" y="168"/>
                    <a:pt x="43" y="169"/>
                  </a:cubicBezTo>
                  <a:cubicBezTo>
                    <a:pt x="44" y="159"/>
                    <a:pt x="45" y="149"/>
                    <a:pt x="44" y="139"/>
                  </a:cubicBezTo>
                  <a:cubicBezTo>
                    <a:pt x="44" y="129"/>
                    <a:pt x="43" y="119"/>
                    <a:pt x="39" y="110"/>
                  </a:cubicBezTo>
                  <a:cubicBezTo>
                    <a:pt x="36" y="101"/>
                    <a:pt x="32" y="93"/>
                    <a:pt x="27" y="85"/>
                  </a:cubicBezTo>
                  <a:cubicBezTo>
                    <a:pt x="23" y="76"/>
                    <a:pt x="18" y="67"/>
                    <a:pt x="15" y="58"/>
                  </a:cubicBezTo>
                  <a:cubicBezTo>
                    <a:pt x="12" y="49"/>
                    <a:pt x="10" y="37"/>
                    <a:pt x="15" y="29"/>
                  </a:cubicBezTo>
                  <a:cubicBezTo>
                    <a:pt x="18" y="24"/>
                    <a:pt x="22" y="25"/>
                    <a:pt x="25" y="29"/>
                  </a:cubicBezTo>
                  <a:cubicBezTo>
                    <a:pt x="25" y="30"/>
                    <a:pt x="24" y="32"/>
                    <a:pt x="24" y="34"/>
                  </a:cubicBezTo>
                  <a:cubicBezTo>
                    <a:pt x="22" y="47"/>
                    <a:pt x="24" y="59"/>
                    <a:pt x="29" y="71"/>
                  </a:cubicBezTo>
                  <a:cubicBezTo>
                    <a:pt x="31" y="75"/>
                    <a:pt x="36" y="73"/>
                    <a:pt x="38" y="71"/>
                  </a:cubicBezTo>
                  <a:cubicBezTo>
                    <a:pt x="47" y="58"/>
                    <a:pt x="47" y="37"/>
                    <a:pt x="37" y="25"/>
                  </a:cubicBezTo>
                  <a:cubicBezTo>
                    <a:pt x="38" y="22"/>
                    <a:pt x="40" y="20"/>
                    <a:pt x="41" y="17"/>
                  </a:cubicBezTo>
                  <a:cubicBezTo>
                    <a:pt x="47" y="11"/>
                    <a:pt x="52" y="15"/>
                    <a:pt x="55" y="20"/>
                  </a:cubicBezTo>
                  <a:cubicBezTo>
                    <a:pt x="52" y="25"/>
                    <a:pt x="51" y="31"/>
                    <a:pt x="51" y="37"/>
                  </a:cubicBezTo>
                  <a:cubicBezTo>
                    <a:pt x="50" y="45"/>
                    <a:pt x="53" y="56"/>
                    <a:pt x="63" y="56"/>
                  </a:cubicBezTo>
                  <a:cubicBezTo>
                    <a:pt x="65" y="56"/>
                    <a:pt x="68" y="54"/>
                    <a:pt x="68" y="52"/>
                  </a:cubicBezTo>
                  <a:cubicBezTo>
                    <a:pt x="71" y="42"/>
                    <a:pt x="71" y="31"/>
                    <a:pt x="67" y="21"/>
                  </a:cubicBezTo>
                  <a:cubicBezTo>
                    <a:pt x="69" y="18"/>
                    <a:pt x="73" y="16"/>
                    <a:pt x="77" y="17"/>
                  </a:cubicBezTo>
                  <a:cubicBezTo>
                    <a:pt x="95" y="18"/>
                    <a:pt x="97" y="39"/>
                    <a:pt x="94" y="52"/>
                  </a:cubicBezTo>
                  <a:close/>
                </a:path>
              </a:pathLst>
            </a:custGeom>
            <a:solidFill>
              <a:srgbClr val="E0DB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ïśḷíde"/>
            <p:cNvSpPr/>
            <p:nvPr/>
          </p:nvSpPr>
          <p:spPr bwMode="auto">
            <a:xfrm>
              <a:off x="5783072" y="4751405"/>
              <a:ext cx="1168769" cy="152695"/>
            </a:xfrm>
            <a:custGeom>
              <a:avLst/>
              <a:gdLst>
                <a:gd name="T0" fmla="*/ 188 w 198"/>
                <a:gd name="T1" fmla="*/ 26 h 26"/>
                <a:gd name="T2" fmla="*/ 10 w 198"/>
                <a:gd name="T3" fmla="*/ 26 h 26"/>
                <a:gd name="T4" fmla="*/ 0 w 198"/>
                <a:gd name="T5" fmla="*/ 15 h 26"/>
                <a:gd name="T6" fmla="*/ 0 w 198"/>
                <a:gd name="T7" fmla="*/ 11 h 26"/>
                <a:gd name="T8" fmla="*/ 10 w 198"/>
                <a:gd name="T9" fmla="*/ 0 h 26"/>
                <a:gd name="T10" fmla="*/ 188 w 198"/>
                <a:gd name="T11" fmla="*/ 0 h 26"/>
                <a:gd name="T12" fmla="*/ 198 w 198"/>
                <a:gd name="T13" fmla="*/ 11 h 26"/>
                <a:gd name="T14" fmla="*/ 198 w 198"/>
                <a:gd name="T15" fmla="*/ 15 h 26"/>
                <a:gd name="T16" fmla="*/ 188 w 198"/>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
                  <a:moveTo>
                    <a:pt x="188" y="26"/>
                  </a:moveTo>
                  <a:cubicBezTo>
                    <a:pt x="10" y="26"/>
                    <a:pt x="10" y="26"/>
                    <a:pt x="10" y="26"/>
                  </a:cubicBezTo>
                  <a:cubicBezTo>
                    <a:pt x="5" y="26"/>
                    <a:pt x="0" y="21"/>
                    <a:pt x="0" y="15"/>
                  </a:cubicBezTo>
                  <a:cubicBezTo>
                    <a:pt x="0" y="11"/>
                    <a:pt x="0" y="11"/>
                    <a:pt x="0" y="11"/>
                  </a:cubicBezTo>
                  <a:cubicBezTo>
                    <a:pt x="0" y="5"/>
                    <a:pt x="5" y="0"/>
                    <a:pt x="10" y="0"/>
                  </a:cubicBezTo>
                  <a:cubicBezTo>
                    <a:pt x="188" y="0"/>
                    <a:pt x="188" y="0"/>
                    <a:pt x="188" y="0"/>
                  </a:cubicBezTo>
                  <a:cubicBezTo>
                    <a:pt x="193" y="0"/>
                    <a:pt x="198" y="5"/>
                    <a:pt x="198" y="11"/>
                  </a:cubicBezTo>
                  <a:cubicBezTo>
                    <a:pt x="198" y="15"/>
                    <a:pt x="198" y="15"/>
                    <a:pt x="198" y="15"/>
                  </a:cubicBezTo>
                  <a:cubicBezTo>
                    <a:pt x="198" y="21"/>
                    <a:pt x="193" y="26"/>
                    <a:pt x="188" y="26"/>
                  </a:cubicBezTo>
                  <a:close/>
                </a:path>
              </a:pathLst>
            </a:custGeom>
            <a:solidFill>
              <a:srgbClr val="C45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ṧļïḍè"/>
            <p:cNvSpPr/>
            <p:nvPr/>
          </p:nvSpPr>
          <p:spPr bwMode="auto">
            <a:xfrm>
              <a:off x="5783072" y="4992699"/>
              <a:ext cx="1168769" cy="141384"/>
            </a:xfrm>
            <a:custGeom>
              <a:avLst/>
              <a:gdLst>
                <a:gd name="T0" fmla="*/ 188 w 198"/>
                <a:gd name="T1" fmla="*/ 24 h 24"/>
                <a:gd name="T2" fmla="*/ 10 w 198"/>
                <a:gd name="T3" fmla="*/ 24 h 24"/>
                <a:gd name="T4" fmla="*/ 0 w 198"/>
                <a:gd name="T5" fmla="*/ 13 h 24"/>
                <a:gd name="T6" fmla="*/ 0 w 198"/>
                <a:gd name="T7" fmla="*/ 11 h 24"/>
                <a:gd name="T8" fmla="*/ 10 w 198"/>
                <a:gd name="T9" fmla="*/ 0 h 24"/>
                <a:gd name="T10" fmla="*/ 188 w 198"/>
                <a:gd name="T11" fmla="*/ 0 h 24"/>
                <a:gd name="T12" fmla="*/ 198 w 198"/>
                <a:gd name="T13" fmla="*/ 11 h 24"/>
                <a:gd name="T14" fmla="*/ 198 w 198"/>
                <a:gd name="T15" fmla="*/ 13 h 24"/>
                <a:gd name="T16" fmla="*/ 188 w 198"/>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4">
                  <a:moveTo>
                    <a:pt x="188" y="24"/>
                  </a:moveTo>
                  <a:cubicBezTo>
                    <a:pt x="10" y="24"/>
                    <a:pt x="10" y="24"/>
                    <a:pt x="10" y="24"/>
                  </a:cubicBezTo>
                  <a:cubicBezTo>
                    <a:pt x="5" y="24"/>
                    <a:pt x="0" y="19"/>
                    <a:pt x="0" y="13"/>
                  </a:cubicBezTo>
                  <a:cubicBezTo>
                    <a:pt x="0" y="11"/>
                    <a:pt x="0" y="11"/>
                    <a:pt x="0" y="11"/>
                  </a:cubicBezTo>
                  <a:cubicBezTo>
                    <a:pt x="0" y="5"/>
                    <a:pt x="5" y="0"/>
                    <a:pt x="10" y="0"/>
                  </a:cubicBezTo>
                  <a:cubicBezTo>
                    <a:pt x="188" y="0"/>
                    <a:pt x="188" y="0"/>
                    <a:pt x="188" y="0"/>
                  </a:cubicBezTo>
                  <a:cubicBezTo>
                    <a:pt x="193" y="0"/>
                    <a:pt x="198" y="5"/>
                    <a:pt x="198" y="11"/>
                  </a:cubicBezTo>
                  <a:cubicBezTo>
                    <a:pt x="198" y="13"/>
                    <a:pt x="198" y="13"/>
                    <a:pt x="198" y="13"/>
                  </a:cubicBezTo>
                  <a:cubicBezTo>
                    <a:pt x="198" y="19"/>
                    <a:pt x="193" y="24"/>
                    <a:pt x="188" y="24"/>
                  </a:cubicBezTo>
                  <a:close/>
                </a:path>
              </a:pathLst>
            </a:custGeom>
            <a:solidFill>
              <a:srgbClr val="C45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sliḓé"/>
            <p:cNvSpPr/>
            <p:nvPr/>
          </p:nvSpPr>
          <p:spPr bwMode="auto">
            <a:xfrm>
              <a:off x="4550210" y="1669250"/>
              <a:ext cx="454312" cy="542912"/>
            </a:xfrm>
            <a:custGeom>
              <a:avLst/>
              <a:gdLst>
                <a:gd name="T0" fmla="*/ 75 w 77"/>
                <a:gd name="T1" fmla="*/ 46 h 92"/>
                <a:gd name="T2" fmla="*/ 57 w 77"/>
                <a:gd name="T3" fmla="*/ 37 h 92"/>
                <a:gd name="T4" fmla="*/ 45 w 77"/>
                <a:gd name="T5" fmla="*/ 16 h 92"/>
                <a:gd name="T6" fmla="*/ 40 w 77"/>
                <a:gd name="T7" fmla="*/ 2 h 92"/>
                <a:gd name="T8" fmla="*/ 36 w 77"/>
                <a:gd name="T9" fmla="*/ 2 h 92"/>
                <a:gd name="T10" fmla="*/ 28 w 77"/>
                <a:gd name="T11" fmla="*/ 21 h 92"/>
                <a:gd name="T12" fmla="*/ 19 w 77"/>
                <a:gd name="T13" fmla="*/ 36 h 92"/>
                <a:gd name="T14" fmla="*/ 18 w 77"/>
                <a:gd name="T15" fmla="*/ 36 h 92"/>
                <a:gd name="T16" fmla="*/ 3 w 77"/>
                <a:gd name="T17" fmla="*/ 40 h 92"/>
                <a:gd name="T18" fmla="*/ 2 w 77"/>
                <a:gd name="T19" fmla="*/ 45 h 92"/>
                <a:gd name="T20" fmla="*/ 34 w 77"/>
                <a:gd name="T21" fmla="*/ 76 h 92"/>
                <a:gd name="T22" fmla="*/ 36 w 77"/>
                <a:gd name="T23" fmla="*/ 89 h 92"/>
                <a:gd name="T24" fmla="*/ 40 w 77"/>
                <a:gd name="T25" fmla="*/ 90 h 92"/>
                <a:gd name="T26" fmla="*/ 64 w 77"/>
                <a:gd name="T27" fmla="*/ 53 h 92"/>
                <a:gd name="T28" fmla="*/ 75 w 77"/>
                <a:gd name="T29" fmla="*/ 50 h 92"/>
                <a:gd name="T30" fmla="*/ 75 w 77"/>
                <a:gd name="T3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92">
                  <a:moveTo>
                    <a:pt x="75" y="46"/>
                  </a:moveTo>
                  <a:cubicBezTo>
                    <a:pt x="68" y="46"/>
                    <a:pt x="61" y="42"/>
                    <a:pt x="57" y="37"/>
                  </a:cubicBezTo>
                  <a:cubicBezTo>
                    <a:pt x="51" y="31"/>
                    <a:pt x="47" y="24"/>
                    <a:pt x="45" y="16"/>
                  </a:cubicBezTo>
                  <a:cubicBezTo>
                    <a:pt x="43" y="11"/>
                    <a:pt x="42" y="7"/>
                    <a:pt x="40" y="2"/>
                  </a:cubicBezTo>
                  <a:cubicBezTo>
                    <a:pt x="40" y="0"/>
                    <a:pt x="37" y="0"/>
                    <a:pt x="36" y="2"/>
                  </a:cubicBezTo>
                  <a:cubicBezTo>
                    <a:pt x="34" y="9"/>
                    <a:pt x="32" y="15"/>
                    <a:pt x="28" y="21"/>
                  </a:cubicBezTo>
                  <a:cubicBezTo>
                    <a:pt x="26" y="27"/>
                    <a:pt x="23" y="32"/>
                    <a:pt x="19" y="36"/>
                  </a:cubicBezTo>
                  <a:cubicBezTo>
                    <a:pt x="19" y="36"/>
                    <a:pt x="18" y="36"/>
                    <a:pt x="18" y="36"/>
                  </a:cubicBezTo>
                  <a:cubicBezTo>
                    <a:pt x="14" y="39"/>
                    <a:pt x="8" y="41"/>
                    <a:pt x="3" y="40"/>
                  </a:cubicBezTo>
                  <a:cubicBezTo>
                    <a:pt x="1" y="40"/>
                    <a:pt x="0" y="44"/>
                    <a:pt x="2" y="45"/>
                  </a:cubicBezTo>
                  <a:cubicBezTo>
                    <a:pt x="17" y="47"/>
                    <a:pt x="30" y="60"/>
                    <a:pt x="34" y="76"/>
                  </a:cubicBezTo>
                  <a:cubicBezTo>
                    <a:pt x="36" y="80"/>
                    <a:pt x="36" y="85"/>
                    <a:pt x="36" y="89"/>
                  </a:cubicBezTo>
                  <a:cubicBezTo>
                    <a:pt x="36" y="92"/>
                    <a:pt x="39" y="92"/>
                    <a:pt x="40" y="90"/>
                  </a:cubicBezTo>
                  <a:cubicBezTo>
                    <a:pt x="45" y="76"/>
                    <a:pt x="51" y="60"/>
                    <a:pt x="64" y="53"/>
                  </a:cubicBezTo>
                  <a:cubicBezTo>
                    <a:pt x="67" y="51"/>
                    <a:pt x="71" y="50"/>
                    <a:pt x="75" y="50"/>
                  </a:cubicBezTo>
                  <a:cubicBezTo>
                    <a:pt x="77" y="50"/>
                    <a:pt x="77" y="46"/>
                    <a:pt x="75" y="46"/>
                  </a:cubicBezTo>
                  <a:close/>
                </a:path>
              </a:pathLst>
            </a:custGeom>
            <a:solidFill>
              <a:srgbClr val="C45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sḷïḑê"/>
            <p:cNvSpPr/>
            <p:nvPr/>
          </p:nvSpPr>
          <p:spPr bwMode="auto">
            <a:xfrm>
              <a:off x="5400394" y="1352551"/>
              <a:ext cx="288423" cy="341206"/>
            </a:xfrm>
            <a:custGeom>
              <a:avLst/>
              <a:gdLst>
                <a:gd name="T0" fmla="*/ 47 w 49"/>
                <a:gd name="T1" fmla="*/ 29 h 58"/>
                <a:gd name="T2" fmla="*/ 36 w 49"/>
                <a:gd name="T3" fmla="*/ 23 h 58"/>
                <a:gd name="T4" fmla="*/ 28 w 49"/>
                <a:gd name="T5" fmla="*/ 10 h 58"/>
                <a:gd name="T6" fmla="*/ 26 w 49"/>
                <a:gd name="T7" fmla="*/ 2 h 58"/>
                <a:gd name="T8" fmla="*/ 23 w 49"/>
                <a:gd name="T9" fmla="*/ 2 h 58"/>
                <a:gd name="T10" fmla="*/ 18 w 49"/>
                <a:gd name="T11" fmla="*/ 14 h 58"/>
                <a:gd name="T12" fmla="*/ 12 w 49"/>
                <a:gd name="T13" fmla="*/ 23 h 58"/>
                <a:gd name="T14" fmla="*/ 12 w 49"/>
                <a:gd name="T15" fmla="*/ 23 h 58"/>
                <a:gd name="T16" fmla="*/ 2 w 49"/>
                <a:gd name="T17" fmla="*/ 26 h 58"/>
                <a:gd name="T18" fmla="*/ 2 w 49"/>
                <a:gd name="T19" fmla="*/ 28 h 58"/>
                <a:gd name="T20" fmla="*/ 22 w 49"/>
                <a:gd name="T21" fmla="*/ 48 h 58"/>
                <a:gd name="T22" fmla="*/ 23 w 49"/>
                <a:gd name="T23" fmla="*/ 57 h 58"/>
                <a:gd name="T24" fmla="*/ 26 w 49"/>
                <a:gd name="T25" fmla="*/ 57 h 58"/>
                <a:gd name="T26" fmla="*/ 41 w 49"/>
                <a:gd name="T27" fmla="*/ 34 h 58"/>
                <a:gd name="T28" fmla="*/ 47 w 49"/>
                <a:gd name="T29" fmla="*/ 32 h 58"/>
                <a:gd name="T30" fmla="*/ 47 w 49"/>
                <a:gd name="T31"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58">
                  <a:moveTo>
                    <a:pt x="47" y="29"/>
                  </a:moveTo>
                  <a:cubicBezTo>
                    <a:pt x="43" y="29"/>
                    <a:pt x="39" y="27"/>
                    <a:pt x="36" y="23"/>
                  </a:cubicBezTo>
                  <a:cubicBezTo>
                    <a:pt x="33" y="20"/>
                    <a:pt x="30" y="15"/>
                    <a:pt x="28" y="10"/>
                  </a:cubicBezTo>
                  <a:cubicBezTo>
                    <a:pt x="27" y="7"/>
                    <a:pt x="27" y="4"/>
                    <a:pt x="26" y="2"/>
                  </a:cubicBezTo>
                  <a:cubicBezTo>
                    <a:pt x="25" y="0"/>
                    <a:pt x="24" y="0"/>
                    <a:pt x="23" y="2"/>
                  </a:cubicBezTo>
                  <a:cubicBezTo>
                    <a:pt x="22" y="6"/>
                    <a:pt x="20" y="10"/>
                    <a:pt x="18" y="14"/>
                  </a:cubicBezTo>
                  <a:cubicBezTo>
                    <a:pt x="17" y="17"/>
                    <a:pt x="15" y="20"/>
                    <a:pt x="12" y="23"/>
                  </a:cubicBezTo>
                  <a:cubicBezTo>
                    <a:pt x="12" y="23"/>
                    <a:pt x="12" y="23"/>
                    <a:pt x="12" y="23"/>
                  </a:cubicBezTo>
                  <a:cubicBezTo>
                    <a:pt x="9" y="25"/>
                    <a:pt x="5" y="26"/>
                    <a:pt x="2" y="26"/>
                  </a:cubicBezTo>
                  <a:cubicBezTo>
                    <a:pt x="1" y="26"/>
                    <a:pt x="0" y="28"/>
                    <a:pt x="2" y="28"/>
                  </a:cubicBezTo>
                  <a:cubicBezTo>
                    <a:pt x="11" y="30"/>
                    <a:pt x="19" y="38"/>
                    <a:pt x="22" y="48"/>
                  </a:cubicBezTo>
                  <a:cubicBezTo>
                    <a:pt x="23" y="51"/>
                    <a:pt x="23" y="54"/>
                    <a:pt x="23" y="57"/>
                  </a:cubicBezTo>
                  <a:cubicBezTo>
                    <a:pt x="23" y="58"/>
                    <a:pt x="25" y="58"/>
                    <a:pt x="26" y="57"/>
                  </a:cubicBezTo>
                  <a:cubicBezTo>
                    <a:pt x="29" y="48"/>
                    <a:pt x="32" y="38"/>
                    <a:pt x="41" y="34"/>
                  </a:cubicBezTo>
                  <a:cubicBezTo>
                    <a:pt x="43" y="33"/>
                    <a:pt x="45" y="32"/>
                    <a:pt x="47" y="32"/>
                  </a:cubicBezTo>
                  <a:cubicBezTo>
                    <a:pt x="49" y="32"/>
                    <a:pt x="49" y="29"/>
                    <a:pt x="47" y="29"/>
                  </a:cubicBezTo>
                  <a:close/>
                </a:path>
              </a:pathLst>
            </a:custGeom>
            <a:solidFill>
              <a:srgbClr val="C45F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iš1ïḍê"/>
            <p:cNvSpPr/>
            <p:nvPr/>
          </p:nvSpPr>
          <p:spPr bwMode="auto">
            <a:xfrm>
              <a:off x="5087466" y="2511893"/>
              <a:ext cx="1155573" cy="1809706"/>
            </a:xfrm>
            <a:custGeom>
              <a:avLst/>
              <a:gdLst>
                <a:gd name="T0" fmla="*/ 158 w 196"/>
                <a:gd name="T1" fmla="*/ 71 h 307"/>
                <a:gd name="T2" fmla="*/ 158 w 196"/>
                <a:gd name="T3" fmla="*/ 11 h 307"/>
                <a:gd name="T4" fmla="*/ 148 w 196"/>
                <a:gd name="T5" fmla="*/ 0 h 307"/>
                <a:gd name="T6" fmla="*/ 91 w 196"/>
                <a:gd name="T7" fmla="*/ 0 h 307"/>
                <a:gd name="T8" fmla="*/ 35 w 196"/>
                <a:gd name="T9" fmla="*/ 58 h 307"/>
                <a:gd name="T10" fmla="*/ 31 w 196"/>
                <a:gd name="T11" fmla="*/ 57 h 307"/>
                <a:gd name="T12" fmla="*/ 28 w 196"/>
                <a:gd name="T13" fmla="*/ 93 h 307"/>
                <a:gd name="T14" fmla="*/ 22 w 196"/>
                <a:gd name="T15" fmla="*/ 203 h 307"/>
                <a:gd name="T16" fmla="*/ 0 w 196"/>
                <a:gd name="T17" fmla="*/ 299 h 307"/>
                <a:gd name="T18" fmla="*/ 35 w 196"/>
                <a:gd name="T19" fmla="*/ 307 h 307"/>
                <a:gd name="T20" fmla="*/ 91 w 196"/>
                <a:gd name="T21" fmla="*/ 250 h 307"/>
                <a:gd name="T22" fmla="*/ 148 w 196"/>
                <a:gd name="T23" fmla="*/ 250 h 307"/>
                <a:gd name="T24" fmla="*/ 158 w 196"/>
                <a:gd name="T25" fmla="*/ 239 h 307"/>
                <a:gd name="T26" fmla="*/ 158 w 196"/>
                <a:gd name="T27" fmla="*/ 179 h 307"/>
                <a:gd name="T28" fmla="*/ 196 w 196"/>
                <a:gd name="T29" fmla="*/ 125 h 307"/>
                <a:gd name="T30" fmla="*/ 158 w 196"/>
                <a:gd name="T31" fmla="*/ 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307">
                  <a:moveTo>
                    <a:pt x="158" y="71"/>
                  </a:moveTo>
                  <a:cubicBezTo>
                    <a:pt x="158" y="11"/>
                    <a:pt x="158" y="11"/>
                    <a:pt x="158" y="11"/>
                  </a:cubicBezTo>
                  <a:cubicBezTo>
                    <a:pt x="158" y="5"/>
                    <a:pt x="154" y="0"/>
                    <a:pt x="148" y="0"/>
                  </a:cubicBezTo>
                  <a:cubicBezTo>
                    <a:pt x="91" y="0"/>
                    <a:pt x="91" y="0"/>
                    <a:pt x="91" y="0"/>
                  </a:cubicBezTo>
                  <a:cubicBezTo>
                    <a:pt x="91" y="32"/>
                    <a:pt x="66" y="58"/>
                    <a:pt x="35" y="58"/>
                  </a:cubicBezTo>
                  <a:cubicBezTo>
                    <a:pt x="34" y="58"/>
                    <a:pt x="32" y="57"/>
                    <a:pt x="31" y="57"/>
                  </a:cubicBezTo>
                  <a:cubicBezTo>
                    <a:pt x="30" y="69"/>
                    <a:pt x="29" y="81"/>
                    <a:pt x="28" y="93"/>
                  </a:cubicBezTo>
                  <a:cubicBezTo>
                    <a:pt x="25" y="130"/>
                    <a:pt x="23" y="166"/>
                    <a:pt x="22" y="203"/>
                  </a:cubicBezTo>
                  <a:cubicBezTo>
                    <a:pt x="21" y="237"/>
                    <a:pt x="3" y="266"/>
                    <a:pt x="0" y="299"/>
                  </a:cubicBezTo>
                  <a:cubicBezTo>
                    <a:pt x="6" y="302"/>
                    <a:pt x="28" y="307"/>
                    <a:pt x="35" y="307"/>
                  </a:cubicBezTo>
                  <a:cubicBezTo>
                    <a:pt x="66" y="307"/>
                    <a:pt x="91" y="281"/>
                    <a:pt x="91" y="250"/>
                  </a:cubicBezTo>
                  <a:cubicBezTo>
                    <a:pt x="148" y="250"/>
                    <a:pt x="148" y="250"/>
                    <a:pt x="148" y="250"/>
                  </a:cubicBezTo>
                  <a:cubicBezTo>
                    <a:pt x="154" y="250"/>
                    <a:pt x="158" y="245"/>
                    <a:pt x="158" y="239"/>
                  </a:cubicBezTo>
                  <a:cubicBezTo>
                    <a:pt x="158" y="179"/>
                    <a:pt x="158" y="179"/>
                    <a:pt x="158" y="179"/>
                  </a:cubicBezTo>
                  <a:cubicBezTo>
                    <a:pt x="180" y="172"/>
                    <a:pt x="196" y="150"/>
                    <a:pt x="196" y="125"/>
                  </a:cubicBezTo>
                  <a:cubicBezTo>
                    <a:pt x="196" y="100"/>
                    <a:pt x="180" y="78"/>
                    <a:pt x="158" y="71"/>
                  </a:cubicBezTo>
                  <a:close/>
                </a:path>
              </a:pathLst>
            </a:custGeom>
            <a:solidFill>
              <a:srgbClr val="433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šļiḑè"/>
            <p:cNvSpPr/>
            <p:nvPr/>
          </p:nvSpPr>
          <p:spPr bwMode="auto">
            <a:xfrm>
              <a:off x="4356043" y="2500583"/>
              <a:ext cx="1756923" cy="1832327"/>
            </a:xfrm>
            <a:custGeom>
              <a:avLst/>
              <a:gdLst>
                <a:gd name="T0" fmla="*/ 298 w 298"/>
                <a:gd name="T1" fmla="*/ 127 h 311"/>
                <a:gd name="T2" fmla="*/ 259 w 298"/>
                <a:gd name="T3" fmla="*/ 71 h 311"/>
                <a:gd name="T4" fmla="*/ 259 w 298"/>
                <a:gd name="T5" fmla="*/ 11 h 311"/>
                <a:gd name="T6" fmla="*/ 248 w 298"/>
                <a:gd name="T7" fmla="*/ 0 h 311"/>
                <a:gd name="T8" fmla="*/ 188 w 298"/>
                <a:gd name="T9" fmla="*/ 0 h 311"/>
                <a:gd name="T10" fmla="*/ 130 w 298"/>
                <a:gd name="T11" fmla="*/ 58 h 311"/>
                <a:gd name="T12" fmla="*/ 71 w 298"/>
                <a:gd name="T13" fmla="*/ 0 h 311"/>
                <a:gd name="T14" fmla="*/ 11 w 298"/>
                <a:gd name="T15" fmla="*/ 0 h 311"/>
                <a:gd name="T16" fmla="*/ 0 w 298"/>
                <a:gd name="T17" fmla="*/ 11 h 311"/>
                <a:gd name="T18" fmla="*/ 0 w 298"/>
                <a:gd name="T19" fmla="*/ 70 h 311"/>
                <a:gd name="T20" fmla="*/ 45 w 298"/>
                <a:gd name="T21" fmla="*/ 127 h 311"/>
                <a:gd name="T22" fmla="*/ 0 w 298"/>
                <a:gd name="T23" fmla="*/ 183 h 311"/>
                <a:gd name="T24" fmla="*/ 0 w 298"/>
                <a:gd name="T25" fmla="*/ 242 h 311"/>
                <a:gd name="T26" fmla="*/ 11 w 298"/>
                <a:gd name="T27" fmla="*/ 253 h 311"/>
                <a:gd name="T28" fmla="*/ 71 w 298"/>
                <a:gd name="T29" fmla="*/ 253 h 311"/>
                <a:gd name="T30" fmla="*/ 130 w 298"/>
                <a:gd name="T31" fmla="*/ 311 h 311"/>
                <a:gd name="T32" fmla="*/ 188 w 298"/>
                <a:gd name="T33" fmla="*/ 253 h 311"/>
                <a:gd name="T34" fmla="*/ 248 w 298"/>
                <a:gd name="T35" fmla="*/ 253 h 311"/>
                <a:gd name="T36" fmla="*/ 259 w 298"/>
                <a:gd name="T37" fmla="*/ 242 h 311"/>
                <a:gd name="T38" fmla="*/ 259 w 298"/>
                <a:gd name="T39" fmla="*/ 182 h 311"/>
                <a:gd name="T40" fmla="*/ 298 w 298"/>
                <a:gd name="T41" fmla="*/ 1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311">
                  <a:moveTo>
                    <a:pt x="298" y="127"/>
                  </a:moveTo>
                  <a:cubicBezTo>
                    <a:pt x="298" y="101"/>
                    <a:pt x="282" y="79"/>
                    <a:pt x="259" y="71"/>
                  </a:cubicBezTo>
                  <a:cubicBezTo>
                    <a:pt x="259" y="11"/>
                    <a:pt x="259" y="11"/>
                    <a:pt x="259" y="11"/>
                  </a:cubicBezTo>
                  <a:cubicBezTo>
                    <a:pt x="259" y="5"/>
                    <a:pt x="254" y="0"/>
                    <a:pt x="248" y="0"/>
                  </a:cubicBezTo>
                  <a:cubicBezTo>
                    <a:pt x="188" y="0"/>
                    <a:pt x="188" y="0"/>
                    <a:pt x="188" y="0"/>
                  </a:cubicBezTo>
                  <a:cubicBezTo>
                    <a:pt x="188" y="32"/>
                    <a:pt x="162" y="58"/>
                    <a:pt x="130" y="58"/>
                  </a:cubicBezTo>
                  <a:cubicBezTo>
                    <a:pt x="97" y="58"/>
                    <a:pt x="71" y="32"/>
                    <a:pt x="71" y="0"/>
                  </a:cubicBezTo>
                  <a:cubicBezTo>
                    <a:pt x="11" y="0"/>
                    <a:pt x="11" y="0"/>
                    <a:pt x="11" y="0"/>
                  </a:cubicBezTo>
                  <a:cubicBezTo>
                    <a:pt x="5" y="0"/>
                    <a:pt x="0" y="5"/>
                    <a:pt x="0" y="11"/>
                  </a:cubicBezTo>
                  <a:cubicBezTo>
                    <a:pt x="0" y="70"/>
                    <a:pt x="0" y="70"/>
                    <a:pt x="0" y="70"/>
                  </a:cubicBezTo>
                  <a:cubicBezTo>
                    <a:pt x="26" y="76"/>
                    <a:pt x="45" y="99"/>
                    <a:pt x="45" y="127"/>
                  </a:cubicBezTo>
                  <a:cubicBezTo>
                    <a:pt x="45" y="154"/>
                    <a:pt x="26" y="177"/>
                    <a:pt x="0" y="183"/>
                  </a:cubicBezTo>
                  <a:cubicBezTo>
                    <a:pt x="0" y="242"/>
                    <a:pt x="0" y="242"/>
                    <a:pt x="0" y="242"/>
                  </a:cubicBezTo>
                  <a:cubicBezTo>
                    <a:pt x="0" y="248"/>
                    <a:pt x="5" y="253"/>
                    <a:pt x="11" y="253"/>
                  </a:cubicBezTo>
                  <a:cubicBezTo>
                    <a:pt x="71" y="253"/>
                    <a:pt x="71" y="253"/>
                    <a:pt x="71" y="253"/>
                  </a:cubicBezTo>
                  <a:cubicBezTo>
                    <a:pt x="71" y="285"/>
                    <a:pt x="97" y="311"/>
                    <a:pt x="130" y="311"/>
                  </a:cubicBezTo>
                  <a:cubicBezTo>
                    <a:pt x="162" y="311"/>
                    <a:pt x="188" y="285"/>
                    <a:pt x="188" y="253"/>
                  </a:cubicBezTo>
                  <a:cubicBezTo>
                    <a:pt x="248" y="253"/>
                    <a:pt x="248" y="253"/>
                    <a:pt x="248" y="253"/>
                  </a:cubicBezTo>
                  <a:cubicBezTo>
                    <a:pt x="254" y="253"/>
                    <a:pt x="259" y="248"/>
                    <a:pt x="259" y="242"/>
                  </a:cubicBezTo>
                  <a:cubicBezTo>
                    <a:pt x="259" y="182"/>
                    <a:pt x="259" y="182"/>
                    <a:pt x="259" y="182"/>
                  </a:cubicBezTo>
                  <a:cubicBezTo>
                    <a:pt x="282" y="174"/>
                    <a:pt x="298" y="152"/>
                    <a:pt x="298" y="127"/>
                  </a:cubicBezTo>
                  <a:close/>
                </a:path>
              </a:pathLst>
            </a:custGeom>
            <a:solidFill>
              <a:srgbClr val="60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4450080" cy="521970"/>
          </a:xfrm>
          <a:prstGeom prst="rect">
            <a:avLst/>
          </a:prstGeom>
          <a:noFill/>
        </p:spPr>
        <p:txBody>
          <a:bodyPr wrap="none">
            <a:spAutoFit/>
            <a:scene3d>
              <a:camera prst="orthographicFront"/>
              <a:lightRig rig="threePt" dir="t"/>
            </a:scene3d>
            <a:sp3d contourW="12700"/>
          </a:bodyPr>
          <a:lstStyle/>
          <a:p>
            <a:pPr algn="l" eaLnBrk="1" hangingPunct="1"/>
            <a:r>
              <a:rPr lang="zh-CN" altLang="en-US" sz="2800" b="1" dirty="0">
                <a:solidFill>
                  <a:srgbClr val="7AC0C4"/>
                </a:solidFill>
                <a:latin typeface="微软雅黑" panose="020B0503020204020204" pitchFamily="34" charset="-122"/>
                <a:ea typeface="微软雅黑" panose="020B0503020204020204" pitchFamily="34" charset="-122"/>
                <a:sym typeface="+mn-ea"/>
              </a:rPr>
              <a:t>高校实验室电气事故的防止</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002030"/>
            <a:ext cx="252476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1.</a:t>
            </a:r>
            <a:r>
              <a:rPr lang="zh-CN" altLang="en-US" sz="1800" dirty="0">
                <a:latin typeface="微软雅黑" panose="020B0503020204020204" pitchFamily="34" charset="-122"/>
                <a:cs typeface="微软雅黑" panose="020B0503020204020204" pitchFamily="34" charset="-122"/>
                <a:sym typeface="+mn-ea"/>
              </a:rPr>
              <a:t>人身安全防护</a:t>
            </a:r>
          </a:p>
        </p:txBody>
      </p:sp>
      <p:grpSp>
        <p:nvGrpSpPr>
          <p:cNvPr id="3" name="组合 2"/>
          <p:cNvGrpSpPr/>
          <p:nvPr/>
        </p:nvGrpSpPr>
        <p:grpSpPr>
          <a:xfrm>
            <a:off x="2853055" y="385445"/>
            <a:ext cx="3425825" cy="398780"/>
            <a:chOff x="4640" y="607"/>
            <a:chExt cx="5395" cy="628"/>
          </a:xfrm>
        </p:grpSpPr>
        <p:sp>
          <p:nvSpPr>
            <p:cNvPr id="8" name="矩形 7"/>
            <p:cNvSpPr/>
            <p:nvPr/>
          </p:nvSpPr>
          <p:spPr>
            <a:xfrm>
              <a:off x="4640"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97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4811"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高校实验室电气事故的防止</a:t>
              </a:r>
            </a:p>
          </p:txBody>
        </p:sp>
      </p:grpSp>
      <p:sp>
        <p:nvSpPr>
          <p:cNvPr id="7" name="文本框 6"/>
          <p:cNvSpPr txBox="1"/>
          <p:nvPr/>
        </p:nvSpPr>
        <p:spPr>
          <a:xfrm>
            <a:off x="1042035" y="1842770"/>
            <a:ext cx="5151120" cy="2820035"/>
          </a:xfrm>
          <a:prstGeom prst="rect">
            <a:avLst/>
          </a:prstGeom>
          <a:noFill/>
        </p:spPr>
        <p:txBody>
          <a:bodyPr wrap="square" rtlCol="0" anchor="t">
            <a:spAutoFit/>
          </a:bodyPr>
          <a:lstStyle/>
          <a:p>
            <a:pPr marL="0" lvl="1" indent="0" fontAlgn="auto">
              <a:spcAft>
                <a:spcPts val="1000"/>
              </a:spcAft>
              <a:buFont typeface="Calibri" panose="020F0502020204030204" charset="0"/>
              <a:buAutoNum type="alphaU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使用电器时，手要干燥。</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不能用试电笔去试高压电。</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不得随便乱动或私自修理实验室内的电气设备。</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经常接触和使用的配电箱、配电板、闸刀开关、按钮开头、插座、插销以及导线等，必须保持完好、安全，不得有破损或将带电部分裸露出来。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不得用铜丝等代替保险丝，并保持闸刀开关、磁力开关等盖面完整，以防短路时发生电弧或保险丝熔断飞溅灼人。 </a:t>
            </a:r>
          </a:p>
        </p:txBody>
      </p:sp>
      <p:sp>
        <p:nvSpPr>
          <p:cNvPr id="5" name="Rectangle 3"/>
          <p:cNvSpPr>
            <a:spLocks noGrp="1"/>
          </p:cNvSpPr>
          <p:nvPr userDrawn="1"/>
        </p:nvSpPr>
        <p:spPr>
          <a:xfrm>
            <a:off x="1042035" y="1421765"/>
            <a:ext cx="415671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sym typeface="+mn-ea"/>
              </a:rPr>
              <a:t>为防止触电，应该做到</a:t>
            </a:r>
            <a:r>
              <a:rPr lang="en-US" altLang="zh-CN" sz="1800" dirty="0">
                <a:sym typeface="+mn-ea"/>
              </a:rPr>
              <a:t>:</a:t>
            </a:r>
            <a:endParaRPr lang="zh-CN" altLang="en-US" sz="1800" dirty="0">
              <a:latin typeface="微软雅黑" panose="020B0503020204020204" pitchFamily="34" charset="-122"/>
              <a:cs typeface="微软雅黑" panose="020B0503020204020204" pitchFamily="34" charset="-122"/>
              <a:sym typeface="+mn-ea"/>
            </a:endParaRPr>
          </a:p>
        </p:txBody>
      </p:sp>
      <p:cxnSp>
        <p:nvCxnSpPr>
          <p:cNvPr id="15" name="直接连接符 14"/>
          <p:cNvCxnSpPr/>
          <p:nvPr/>
        </p:nvCxnSpPr>
        <p:spPr>
          <a:xfrm rot="5400000" flipV="1">
            <a:off x="-413086" y="3198318"/>
            <a:ext cx="2634591" cy="1"/>
          </a:xfrm>
          <a:prstGeom prst="line">
            <a:avLst/>
          </a:prstGeom>
          <a:ln w="82550">
            <a:solidFill>
              <a:srgbClr val="07655B"/>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52551" y="1520825"/>
            <a:ext cx="2699421" cy="2959584"/>
            <a:chOff x="12059" y="1140"/>
            <a:chExt cx="6714" cy="7360"/>
          </a:xfrm>
        </p:grpSpPr>
        <p:pic>
          <p:nvPicPr>
            <p:cNvPr id="20" name="图片 19"/>
            <p:cNvPicPr>
              <a:picLocks noChangeAspect="1"/>
            </p:cNvPicPr>
            <p:nvPr/>
          </p:nvPicPr>
          <p:blipFill rotWithShape="1">
            <a:blip r:embed="rId4"/>
            <a:srcRect/>
            <a:stretch>
              <a:fillRect/>
            </a:stretch>
          </p:blipFill>
          <p:spPr>
            <a:xfrm rot="16200000">
              <a:off x="12459" y="1874"/>
              <a:ext cx="6404" cy="5527"/>
            </a:xfrm>
            <a:prstGeom prst="rect">
              <a:avLst/>
            </a:prstGeom>
          </p:spPr>
        </p:pic>
        <p:sp>
          <p:nvSpPr>
            <p:cNvPr id="21" name="矩形 20"/>
            <p:cNvSpPr/>
            <p:nvPr/>
          </p:nvSpPr>
          <p:spPr>
            <a:xfrm>
              <a:off x="12059" y="6163"/>
              <a:ext cx="2274" cy="2337"/>
            </a:xfrm>
            <a:prstGeom prst="rect">
              <a:avLst/>
            </a:prstGeom>
            <a:noFill/>
            <a:ln w="76200">
              <a:solidFill>
                <a:srgbClr val="076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半闭框 5"/>
            <p:cNvSpPr/>
            <p:nvPr/>
          </p:nvSpPr>
          <p:spPr>
            <a:xfrm rot="5400000">
              <a:off x="16481" y="1363"/>
              <a:ext cx="2515" cy="2069"/>
            </a:xfrm>
            <a:prstGeom prst="halfFrame">
              <a:avLst>
                <a:gd name="adj1" fmla="val 1273"/>
                <a:gd name="adj2" fmla="val 0"/>
              </a:avLst>
            </a:prstGeom>
            <a:noFill/>
            <a:ln w="76200">
              <a:solidFill>
                <a:srgbClr val="7AC0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74060" y="1130300"/>
            <a:ext cx="2697480" cy="368300"/>
          </a:xfrm>
          <a:prstGeom prst="rect">
            <a:avLst/>
          </a:prstGeom>
          <a:noFill/>
        </p:spPr>
        <p:txBody>
          <a:bodyPr wrap="none" rtlCol="0" anchor="t">
            <a:spAutoFit/>
          </a:bodyPr>
          <a:lstStyle/>
          <a:p>
            <a:pPr algn="l" eaLnBrk="1"/>
            <a:r>
              <a:rPr lang="zh-CN" altLang="en-US" dirty="0">
                <a:sym typeface="+mn-ea"/>
              </a:rPr>
              <a:t>根据电能的不同作用形式</a:t>
            </a:r>
            <a:endParaRPr lang="zh-CN" altLang="en-US" b="1" dirty="0">
              <a:solidFill>
                <a:schemeClr val="bg2">
                  <a:lumMod val="25000"/>
                </a:schemeClr>
              </a:solidFill>
              <a:latin typeface="Times New Roman" panose="02020603050405020304" pitchFamily="18" charset="0"/>
              <a:ea typeface="微软雅黑" panose="020B0503020204020204" pitchFamily="34" charset="-122"/>
              <a:sym typeface="+mn-ea"/>
            </a:endParaRPr>
          </a:p>
        </p:txBody>
      </p:sp>
      <p:sp>
        <p:nvSpPr>
          <p:cNvPr id="7" name="文本框 6"/>
          <p:cNvSpPr txBox="1"/>
          <p:nvPr/>
        </p:nvSpPr>
        <p:spPr>
          <a:xfrm>
            <a:off x="1065530" y="2032000"/>
            <a:ext cx="1097280" cy="368300"/>
          </a:xfrm>
          <a:prstGeom prst="rect">
            <a:avLst/>
          </a:prstGeom>
          <a:noFill/>
        </p:spPr>
        <p:txBody>
          <a:bodyPr wrap="none" rtlCol="0" anchor="t">
            <a:spAutoFit/>
          </a:bodyPr>
          <a:lstStyle/>
          <a:p>
            <a:r>
              <a:rPr lang="zh-CN" altLang="en-US" dirty="0">
                <a:sym typeface="+mn-ea"/>
              </a:rPr>
              <a:t>触电事故</a:t>
            </a:r>
            <a:endParaRPr lang="zh-CN" altLang="en-US"/>
          </a:p>
        </p:txBody>
      </p:sp>
      <p:sp>
        <p:nvSpPr>
          <p:cNvPr id="8" name="文本框 7"/>
          <p:cNvSpPr txBox="1"/>
          <p:nvPr/>
        </p:nvSpPr>
        <p:spPr>
          <a:xfrm>
            <a:off x="2541905" y="2032000"/>
            <a:ext cx="1097280" cy="368300"/>
          </a:xfrm>
          <a:prstGeom prst="rect">
            <a:avLst/>
          </a:prstGeom>
          <a:noFill/>
        </p:spPr>
        <p:txBody>
          <a:bodyPr wrap="none" rtlCol="0" anchor="t">
            <a:spAutoFit/>
          </a:bodyPr>
          <a:lstStyle/>
          <a:p>
            <a:r>
              <a:rPr lang="zh-CN" altLang="en-US" dirty="0">
                <a:sym typeface="+mn-ea"/>
              </a:rPr>
              <a:t>雷电事故</a:t>
            </a:r>
            <a:endParaRPr lang="zh-CN" altLang="en-US"/>
          </a:p>
        </p:txBody>
      </p:sp>
      <p:sp>
        <p:nvSpPr>
          <p:cNvPr id="9" name="文本框 8"/>
          <p:cNvSpPr txBox="1"/>
          <p:nvPr/>
        </p:nvSpPr>
        <p:spPr>
          <a:xfrm>
            <a:off x="4002405" y="2032000"/>
            <a:ext cx="1097280" cy="645160"/>
          </a:xfrm>
          <a:prstGeom prst="rect">
            <a:avLst/>
          </a:prstGeom>
          <a:noFill/>
        </p:spPr>
        <p:txBody>
          <a:bodyPr wrap="none" rtlCol="0" anchor="t">
            <a:spAutoFit/>
          </a:bodyPr>
          <a:lstStyle/>
          <a:p>
            <a:pPr algn="ctr"/>
            <a:r>
              <a:rPr lang="zh-CN" altLang="en-US" dirty="0">
                <a:sym typeface="+mn-ea"/>
              </a:rPr>
              <a:t>电磁辐射</a:t>
            </a:r>
          </a:p>
          <a:p>
            <a:pPr algn="ctr"/>
            <a:r>
              <a:rPr lang="zh-CN" altLang="en-US" dirty="0">
                <a:sym typeface="+mn-ea"/>
              </a:rPr>
              <a:t>事故</a:t>
            </a:r>
            <a:endParaRPr lang="zh-CN" altLang="en-US"/>
          </a:p>
        </p:txBody>
      </p:sp>
      <p:sp>
        <p:nvSpPr>
          <p:cNvPr id="11" name="文本框 10"/>
          <p:cNvSpPr txBox="1"/>
          <p:nvPr/>
        </p:nvSpPr>
        <p:spPr>
          <a:xfrm>
            <a:off x="5469890" y="2032000"/>
            <a:ext cx="1097280" cy="368300"/>
          </a:xfrm>
          <a:prstGeom prst="rect">
            <a:avLst/>
          </a:prstGeom>
          <a:noFill/>
        </p:spPr>
        <p:txBody>
          <a:bodyPr wrap="none" rtlCol="0" anchor="t">
            <a:spAutoFit/>
          </a:bodyPr>
          <a:lstStyle/>
          <a:p>
            <a:r>
              <a:rPr lang="zh-CN" altLang="en-US" dirty="0">
                <a:sym typeface="+mn-ea"/>
              </a:rPr>
              <a:t>电气火灾</a:t>
            </a:r>
            <a:endParaRPr lang="zh-CN" altLang="en-US"/>
          </a:p>
        </p:txBody>
      </p:sp>
      <p:sp>
        <p:nvSpPr>
          <p:cNvPr id="14" name="文本框 13"/>
          <p:cNvSpPr txBox="1"/>
          <p:nvPr/>
        </p:nvSpPr>
        <p:spPr>
          <a:xfrm>
            <a:off x="7229475" y="2032000"/>
            <a:ext cx="795655" cy="368300"/>
          </a:xfrm>
          <a:prstGeom prst="rect">
            <a:avLst/>
          </a:prstGeom>
          <a:noFill/>
        </p:spPr>
        <p:txBody>
          <a:bodyPr wrap="square" rtlCol="0" anchor="t">
            <a:spAutoFit/>
          </a:bodyPr>
          <a:lstStyle/>
          <a:p>
            <a:pPr marL="0" lvl="1" fontAlgn="auto"/>
            <a:r>
              <a:rPr lang="zh-CN" altLang="en-US" dirty="0">
                <a:sym typeface="+mn-ea"/>
              </a:rPr>
              <a:t>爆炸</a:t>
            </a:r>
            <a:endParaRPr lang="zh-CN" altLang="en-US"/>
          </a:p>
        </p:txBody>
      </p:sp>
      <p:grpSp>
        <p:nvGrpSpPr>
          <p:cNvPr id="97282" name="306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96620" y="1776730"/>
            <a:ext cx="7287895" cy="2574290"/>
            <a:chOff x="673099" y="1837510"/>
            <a:chExt cx="10845790" cy="3830680"/>
          </a:xfrm>
        </p:grpSpPr>
        <p:grpSp>
          <p:nvGrpSpPr>
            <p:cNvPr id="97283" name="ísḷîḓê"/>
            <p:cNvGrpSpPr/>
            <p:nvPr/>
          </p:nvGrpSpPr>
          <p:grpSpPr>
            <a:xfrm>
              <a:off x="673099" y="1837510"/>
              <a:ext cx="2087182" cy="1800200"/>
              <a:chOff x="669925" y="1837510"/>
              <a:chExt cx="1737094" cy="1800200"/>
            </a:xfrm>
          </p:grpSpPr>
          <p:sp>
            <p:nvSpPr>
              <p:cNvPr id="65" name="îṡ1îḓè"/>
              <p:cNvSpPr/>
              <p:nvPr/>
            </p:nvSpPr>
            <p:spPr>
              <a:xfrm>
                <a:off x="669925" y="1837510"/>
                <a:ext cx="234298"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6" name="išľîďe"/>
              <p:cNvSpPr/>
              <p:nvPr/>
            </p:nvSpPr>
            <p:spPr>
              <a:xfrm flipH="1">
                <a:off x="2172597" y="1837510"/>
                <a:ext cx="234296"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7284" name="íṧļîdè"/>
            <p:cNvGrpSpPr/>
            <p:nvPr/>
          </p:nvGrpSpPr>
          <p:grpSpPr>
            <a:xfrm>
              <a:off x="1356652" y="3277670"/>
              <a:ext cx="720080" cy="2390520"/>
              <a:chOff x="1235460" y="3477695"/>
              <a:chExt cx="720080" cy="2390520"/>
            </a:xfrm>
          </p:grpSpPr>
          <p:grpSp>
            <p:nvGrpSpPr>
              <p:cNvPr id="97325" name="i$1îḋê"/>
              <p:cNvGrpSpPr/>
              <p:nvPr/>
            </p:nvGrpSpPr>
            <p:grpSpPr>
              <a:xfrm>
                <a:off x="1235460" y="3477695"/>
                <a:ext cx="720080" cy="720080"/>
                <a:chOff x="1235460" y="3356992"/>
                <a:chExt cx="720080" cy="720080"/>
              </a:xfrm>
            </p:grpSpPr>
            <p:sp>
              <p:nvSpPr>
                <p:cNvPr id="97329" name="ïṩlíḓe"/>
                <p:cNvSpPr/>
                <p:nvPr/>
              </p:nvSpPr>
              <p:spPr>
                <a:xfrm>
                  <a:off x="1235460" y="3356992"/>
                  <a:ext cx="720080" cy="720080"/>
                </a:xfrm>
                <a:prstGeom prst="ellipse">
                  <a:avLst/>
                </a:prstGeom>
                <a:solidFill>
                  <a:srgbClr val="287F6F"/>
                </a:solidFill>
                <a:ln w="19050">
                  <a:noFill/>
                </a:ln>
              </p:spPr>
              <p:txBody>
                <a:bodyPr anchor="ctr"/>
                <a:lstStyle/>
                <a:p>
                  <a:pPr algn="ctr"/>
                  <a:endParaRPr lang="zh-CN" altLang="zh-CN" dirty="0">
                    <a:latin typeface="Arial" panose="020B0604020202020204" pitchFamily="34" charset="0"/>
                  </a:endParaRPr>
                </a:p>
              </p:txBody>
            </p:sp>
            <p:sp>
              <p:nvSpPr>
                <p:cNvPr id="64" name="ïŝ1íḓé"/>
                <p:cNvSpPr/>
                <p:nvPr/>
              </p:nvSpPr>
              <p:spPr bwMode="auto">
                <a:xfrm>
                  <a:off x="1407040" y="3523179"/>
                  <a:ext cx="381000" cy="38095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0" name="ïṥḷiďè"/>
              <p:cNvSpPr/>
              <p:nvPr/>
            </p:nvSpPr>
            <p:spPr bwMode="auto">
              <a:xfrm>
                <a:off x="1375291" y="4448113"/>
                <a:ext cx="450849" cy="450792"/>
              </a:xfrm>
              <a:prstGeom prst="ellipse">
                <a:avLst/>
              </a:prstGeom>
              <a:solidFill>
                <a:srgbClr val="287F6F"/>
              </a:solidFill>
              <a:ln w="19050">
                <a:noFill/>
                <a:round/>
              </a:ln>
            </p:spPr>
            <p:txBody>
              <a:bodyPr anchor="ctr">
                <a:normAutofit fontScale="575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 name="íşļîḋè"/>
              <p:cNvSpPr/>
              <p:nvPr/>
            </p:nvSpPr>
            <p:spPr bwMode="auto">
              <a:xfrm>
                <a:off x="1464191" y="5150757"/>
                <a:ext cx="273049" cy="273015"/>
              </a:xfrm>
              <a:prstGeom prst="ellipse">
                <a:avLst/>
              </a:prstGeom>
              <a:solidFill>
                <a:srgbClr val="287F6F"/>
              </a:solidFill>
              <a:ln w="19050">
                <a:noFill/>
                <a:round/>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2" name="í$ļîḋè"/>
              <p:cNvSpPr/>
              <p:nvPr/>
            </p:nvSpPr>
            <p:spPr bwMode="auto">
              <a:xfrm>
                <a:off x="1502291" y="5673506"/>
                <a:ext cx="194733" cy="194709"/>
              </a:xfrm>
              <a:prstGeom prst="ellipse">
                <a:avLst/>
              </a:prstGeom>
              <a:solidFill>
                <a:srgbClr val="287F6F"/>
              </a:solidFill>
              <a:ln w="19050">
                <a:noFill/>
                <a:round/>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7285" name="ïsḻîḋé"/>
            <p:cNvGrpSpPr/>
            <p:nvPr/>
          </p:nvGrpSpPr>
          <p:grpSpPr>
            <a:xfrm>
              <a:off x="2862751" y="1837510"/>
              <a:ext cx="2087182" cy="1800200"/>
              <a:chOff x="2492301" y="1837510"/>
              <a:chExt cx="1737094" cy="1800200"/>
            </a:xfrm>
          </p:grpSpPr>
          <p:sp>
            <p:nvSpPr>
              <p:cNvPr id="55" name="íśļíḓe"/>
              <p:cNvSpPr/>
              <p:nvPr/>
            </p:nvSpPr>
            <p:spPr>
              <a:xfrm>
                <a:off x="2491451" y="1837510"/>
                <a:ext cx="236059"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ïsḻïḍe"/>
              <p:cNvSpPr/>
              <p:nvPr/>
            </p:nvSpPr>
            <p:spPr>
              <a:xfrm flipH="1">
                <a:off x="3994123" y="1837510"/>
                <a:ext cx="236059"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7286" name="îṣ1îdé"/>
            <p:cNvGrpSpPr/>
            <p:nvPr/>
          </p:nvGrpSpPr>
          <p:grpSpPr>
            <a:xfrm>
              <a:off x="3546306" y="3277670"/>
              <a:ext cx="720080" cy="2390520"/>
              <a:chOff x="1235460" y="3477695"/>
              <a:chExt cx="720080" cy="2390520"/>
            </a:xfrm>
          </p:grpSpPr>
          <p:grpSp>
            <p:nvGrpSpPr>
              <p:cNvPr id="97317" name="išḻídé"/>
              <p:cNvGrpSpPr/>
              <p:nvPr/>
            </p:nvGrpSpPr>
            <p:grpSpPr>
              <a:xfrm>
                <a:off x="1235460" y="3477695"/>
                <a:ext cx="720080" cy="720080"/>
                <a:chOff x="1235460" y="3356992"/>
                <a:chExt cx="720080" cy="720080"/>
              </a:xfrm>
            </p:grpSpPr>
            <p:sp>
              <p:nvSpPr>
                <p:cNvPr id="97321" name="îṡ1ïďé"/>
                <p:cNvSpPr/>
                <p:nvPr/>
              </p:nvSpPr>
              <p:spPr>
                <a:xfrm>
                  <a:off x="1235460" y="3356992"/>
                  <a:ext cx="720080" cy="720080"/>
                </a:xfrm>
                <a:prstGeom prst="ellipse">
                  <a:avLst/>
                </a:prstGeom>
                <a:solidFill>
                  <a:srgbClr val="07655B"/>
                </a:solidFill>
                <a:ln w="19050">
                  <a:noFill/>
                </a:ln>
              </p:spPr>
              <p:txBody>
                <a:bodyPr anchor="ctr"/>
                <a:lstStyle/>
                <a:p>
                  <a:pPr algn="ctr"/>
                  <a:endParaRPr lang="zh-CN" altLang="zh-CN" dirty="0">
                    <a:latin typeface="Arial" panose="020B0604020202020204" pitchFamily="34" charset="0"/>
                  </a:endParaRPr>
                </a:p>
              </p:txBody>
            </p:sp>
            <p:sp>
              <p:nvSpPr>
                <p:cNvPr id="54" name="í$ľîḑé"/>
                <p:cNvSpPr/>
                <p:nvPr/>
              </p:nvSpPr>
              <p:spPr bwMode="auto">
                <a:xfrm>
                  <a:off x="1406017" y="3584554"/>
                  <a:ext cx="383117" cy="258200"/>
                </a:xfrm>
                <a:custGeom>
                  <a:avLst/>
                  <a:gdLst>
                    <a:gd name="connsiteX0" fmla="*/ 437011 w 604816"/>
                    <a:gd name="connsiteY0" fmla="*/ 83550 h 411044"/>
                    <a:gd name="connsiteX1" fmla="*/ 604816 w 604816"/>
                    <a:gd name="connsiteY1" fmla="*/ 214450 h 411044"/>
                    <a:gd name="connsiteX2" fmla="*/ 539177 w 604816"/>
                    <a:gd name="connsiteY2" fmla="*/ 317799 h 411044"/>
                    <a:gd name="connsiteX3" fmla="*/ 523523 w 604816"/>
                    <a:gd name="connsiteY3" fmla="*/ 340690 h 411044"/>
                    <a:gd name="connsiteX4" fmla="*/ 528878 w 604816"/>
                    <a:gd name="connsiteY4" fmla="*/ 400177 h 411044"/>
                    <a:gd name="connsiteX5" fmla="*/ 462004 w 604816"/>
                    <a:gd name="connsiteY5" fmla="*/ 353300 h 411044"/>
                    <a:gd name="connsiteX6" fmla="*/ 440033 w 604816"/>
                    <a:gd name="connsiteY6" fmla="*/ 345213 h 411044"/>
                    <a:gd name="connsiteX7" fmla="*/ 437011 w 604816"/>
                    <a:gd name="connsiteY7" fmla="*/ 345350 h 411044"/>
                    <a:gd name="connsiteX8" fmla="*/ 338279 w 604816"/>
                    <a:gd name="connsiteY8" fmla="*/ 319992 h 411044"/>
                    <a:gd name="connsiteX9" fmla="*/ 269207 w 604816"/>
                    <a:gd name="connsiteY9" fmla="*/ 214450 h 411044"/>
                    <a:gd name="connsiteX10" fmla="*/ 272091 w 604816"/>
                    <a:gd name="connsiteY10" fmla="*/ 190189 h 411044"/>
                    <a:gd name="connsiteX11" fmla="*/ 280467 w 604816"/>
                    <a:gd name="connsiteY11" fmla="*/ 167299 h 411044"/>
                    <a:gd name="connsiteX12" fmla="*/ 342948 w 604816"/>
                    <a:gd name="connsiteY12" fmla="*/ 106166 h 411044"/>
                    <a:gd name="connsiteX13" fmla="*/ 355581 w 604816"/>
                    <a:gd name="connsiteY13" fmla="*/ 100135 h 411044"/>
                    <a:gd name="connsiteX14" fmla="*/ 358602 w 604816"/>
                    <a:gd name="connsiteY14" fmla="*/ 98765 h 411044"/>
                    <a:gd name="connsiteX15" fmla="*/ 417375 w 604816"/>
                    <a:gd name="connsiteY15" fmla="*/ 84509 h 411044"/>
                    <a:gd name="connsiteX16" fmla="*/ 437011 w 604816"/>
                    <a:gd name="connsiteY16" fmla="*/ 83550 h 411044"/>
                    <a:gd name="connsiteX17" fmla="*/ 213353 w 604816"/>
                    <a:gd name="connsiteY17" fmla="*/ 0 h 411044"/>
                    <a:gd name="connsiteX18" fmla="*/ 340760 w 604816"/>
                    <a:gd name="connsiteY18" fmla="*/ 33580 h 411044"/>
                    <a:gd name="connsiteX19" fmla="*/ 331973 w 604816"/>
                    <a:gd name="connsiteY19" fmla="*/ 37143 h 411044"/>
                    <a:gd name="connsiteX20" fmla="*/ 327031 w 604816"/>
                    <a:gd name="connsiteY20" fmla="*/ 39336 h 411044"/>
                    <a:gd name="connsiteX21" fmla="*/ 310418 w 604816"/>
                    <a:gd name="connsiteY21" fmla="*/ 47423 h 411044"/>
                    <a:gd name="connsiteX22" fmla="*/ 306849 w 604816"/>
                    <a:gd name="connsiteY22" fmla="*/ 49479 h 411044"/>
                    <a:gd name="connsiteX23" fmla="*/ 294630 w 604816"/>
                    <a:gd name="connsiteY23" fmla="*/ 56743 h 411044"/>
                    <a:gd name="connsiteX24" fmla="*/ 289413 w 604816"/>
                    <a:gd name="connsiteY24" fmla="*/ 60307 h 411044"/>
                    <a:gd name="connsiteX25" fmla="*/ 279528 w 604816"/>
                    <a:gd name="connsiteY25" fmla="*/ 67297 h 411044"/>
                    <a:gd name="connsiteX26" fmla="*/ 274585 w 604816"/>
                    <a:gd name="connsiteY26" fmla="*/ 71134 h 411044"/>
                    <a:gd name="connsiteX27" fmla="*/ 264425 w 604816"/>
                    <a:gd name="connsiteY27" fmla="*/ 79906 h 411044"/>
                    <a:gd name="connsiteX28" fmla="*/ 261130 w 604816"/>
                    <a:gd name="connsiteY28" fmla="*/ 82784 h 411044"/>
                    <a:gd name="connsiteX29" fmla="*/ 249186 w 604816"/>
                    <a:gd name="connsiteY29" fmla="*/ 95120 h 411044"/>
                    <a:gd name="connsiteX30" fmla="*/ 246165 w 604816"/>
                    <a:gd name="connsiteY30" fmla="*/ 98683 h 411044"/>
                    <a:gd name="connsiteX31" fmla="*/ 238203 w 604816"/>
                    <a:gd name="connsiteY31" fmla="*/ 108552 h 411044"/>
                    <a:gd name="connsiteX32" fmla="*/ 234770 w 604816"/>
                    <a:gd name="connsiteY32" fmla="*/ 113349 h 411044"/>
                    <a:gd name="connsiteX33" fmla="*/ 228317 w 604816"/>
                    <a:gd name="connsiteY33" fmla="*/ 123080 h 411044"/>
                    <a:gd name="connsiteX34" fmla="*/ 225434 w 604816"/>
                    <a:gd name="connsiteY34" fmla="*/ 127877 h 411044"/>
                    <a:gd name="connsiteX35" fmla="*/ 218844 w 604816"/>
                    <a:gd name="connsiteY35" fmla="*/ 140487 h 411044"/>
                    <a:gd name="connsiteX36" fmla="*/ 217609 w 604816"/>
                    <a:gd name="connsiteY36" fmla="*/ 142954 h 411044"/>
                    <a:gd name="connsiteX37" fmla="*/ 211430 w 604816"/>
                    <a:gd name="connsiteY37" fmla="*/ 158442 h 411044"/>
                    <a:gd name="connsiteX38" fmla="*/ 209920 w 604816"/>
                    <a:gd name="connsiteY38" fmla="*/ 163102 h 411044"/>
                    <a:gd name="connsiteX39" fmla="*/ 206763 w 604816"/>
                    <a:gd name="connsiteY39" fmla="*/ 174752 h 411044"/>
                    <a:gd name="connsiteX40" fmla="*/ 205527 w 604816"/>
                    <a:gd name="connsiteY40" fmla="*/ 180371 h 411044"/>
                    <a:gd name="connsiteX41" fmla="*/ 203467 w 604816"/>
                    <a:gd name="connsiteY41" fmla="*/ 192159 h 411044"/>
                    <a:gd name="connsiteX42" fmla="*/ 202781 w 604816"/>
                    <a:gd name="connsiteY42" fmla="*/ 197367 h 411044"/>
                    <a:gd name="connsiteX43" fmla="*/ 201820 w 604816"/>
                    <a:gd name="connsiteY43" fmla="*/ 214499 h 411044"/>
                    <a:gd name="connsiteX44" fmla="*/ 203467 w 604816"/>
                    <a:gd name="connsiteY44" fmla="*/ 236155 h 411044"/>
                    <a:gd name="connsiteX45" fmla="*/ 204154 w 604816"/>
                    <a:gd name="connsiteY45" fmla="*/ 241637 h 411044"/>
                    <a:gd name="connsiteX46" fmla="*/ 208822 w 604816"/>
                    <a:gd name="connsiteY46" fmla="*/ 262608 h 411044"/>
                    <a:gd name="connsiteX47" fmla="*/ 208959 w 604816"/>
                    <a:gd name="connsiteY47" fmla="*/ 263019 h 411044"/>
                    <a:gd name="connsiteX48" fmla="*/ 216373 w 604816"/>
                    <a:gd name="connsiteY48" fmla="*/ 282893 h 411044"/>
                    <a:gd name="connsiteX49" fmla="*/ 218707 w 604816"/>
                    <a:gd name="connsiteY49" fmla="*/ 287827 h 411044"/>
                    <a:gd name="connsiteX50" fmla="*/ 229004 w 604816"/>
                    <a:gd name="connsiteY50" fmla="*/ 307152 h 411044"/>
                    <a:gd name="connsiteX51" fmla="*/ 229416 w 604816"/>
                    <a:gd name="connsiteY51" fmla="*/ 307700 h 411044"/>
                    <a:gd name="connsiteX52" fmla="*/ 242321 w 604816"/>
                    <a:gd name="connsiteY52" fmla="*/ 325381 h 411044"/>
                    <a:gd name="connsiteX53" fmla="*/ 245616 w 604816"/>
                    <a:gd name="connsiteY53" fmla="*/ 329630 h 411044"/>
                    <a:gd name="connsiteX54" fmla="*/ 249186 w 604816"/>
                    <a:gd name="connsiteY54" fmla="*/ 333742 h 411044"/>
                    <a:gd name="connsiteX55" fmla="*/ 213490 w 604816"/>
                    <a:gd name="connsiteY55" fmla="*/ 336209 h 411044"/>
                    <a:gd name="connsiteX56" fmla="*/ 213353 w 604816"/>
                    <a:gd name="connsiteY56" fmla="*/ 336209 h 411044"/>
                    <a:gd name="connsiteX57" fmla="*/ 187679 w 604816"/>
                    <a:gd name="connsiteY57" fmla="*/ 344159 h 411044"/>
                    <a:gd name="connsiteX58" fmla="*/ 87318 w 604816"/>
                    <a:gd name="connsiteY58" fmla="*/ 411044 h 411044"/>
                    <a:gd name="connsiteX59" fmla="*/ 99674 w 604816"/>
                    <a:gd name="connsiteY59" fmla="*/ 324148 h 411044"/>
                    <a:gd name="connsiteX60" fmla="*/ 84023 w 604816"/>
                    <a:gd name="connsiteY60" fmla="*/ 301259 h 411044"/>
                    <a:gd name="connsiteX61" fmla="*/ 0 w 604816"/>
                    <a:gd name="connsiteY61" fmla="*/ 168036 h 411044"/>
                    <a:gd name="connsiteX62" fmla="*/ 213353 w 604816"/>
                    <a:gd name="connsiteY62" fmla="*/ 0 h 41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816" h="411044">
                      <a:moveTo>
                        <a:pt x="437011" y="83550"/>
                      </a:moveTo>
                      <a:cubicBezTo>
                        <a:pt x="529565" y="83550"/>
                        <a:pt x="604816" y="142215"/>
                        <a:pt x="604816" y="214450"/>
                      </a:cubicBezTo>
                      <a:cubicBezTo>
                        <a:pt x="604816" y="254885"/>
                        <a:pt x="580922" y="292579"/>
                        <a:pt x="539177" y="317799"/>
                      </a:cubicBezTo>
                      <a:cubicBezTo>
                        <a:pt x="530938" y="322871"/>
                        <a:pt x="525308" y="331095"/>
                        <a:pt x="523523" y="340690"/>
                      </a:cubicBezTo>
                      <a:cubicBezTo>
                        <a:pt x="519953" y="360564"/>
                        <a:pt x="522974" y="381125"/>
                        <a:pt x="528878" y="400177"/>
                      </a:cubicBezTo>
                      <a:cubicBezTo>
                        <a:pt x="505122" y="387156"/>
                        <a:pt x="481366" y="370022"/>
                        <a:pt x="462004" y="353300"/>
                      </a:cubicBezTo>
                      <a:cubicBezTo>
                        <a:pt x="455824" y="348091"/>
                        <a:pt x="448134" y="345213"/>
                        <a:pt x="440033" y="345213"/>
                      </a:cubicBezTo>
                      <a:cubicBezTo>
                        <a:pt x="438934" y="345213"/>
                        <a:pt x="437835" y="345350"/>
                        <a:pt x="437011" y="345350"/>
                      </a:cubicBezTo>
                      <a:cubicBezTo>
                        <a:pt x="401308" y="345350"/>
                        <a:pt x="367253" y="336577"/>
                        <a:pt x="338279" y="319992"/>
                      </a:cubicBezTo>
                      <a:cubicBezTo>
                        <a:pt x="295023" y="295183"/>
                        <a:pt x="269207" y="255844"/>
                        <a:pt x="269207" y="214450"/>
                      </a:cubicBezTo>
                      <a:cubicBezTo>
                        <a:pt x="269207" y="206089"/>
                        <a:pt x="270168" y="198002"/>
                        <a:pt x="272091" y="190189"/>
                      </a:cubicBezTo>
                      <a:cubicBezTo>
                        <a:pt x="274013" y="182239"/>
                        <a:pt x="276760" y="174563"/>
                        <a:pt x="280467" y="167299"/>
                      </a:cubicBezTo>
                      <a:cubicBezTo>
                        <a:pt x="292826" y="142352"/>
                        <a:pt x="314797" y="121107"/>
                        <a:pt x="342948" y="106166"/>
                      </a:cubicBezTo>
                      <a:cubicBezTo>
                        <a:pt x="347067" y="103973"/>
                        <a:pt x="351187" y="102054"/>
                        <a:pt x="355581" y="100135"/>
                      </a:cubicBezTo>
                      <a:cubicBezTo>
                        <a:pt x="356542" y="99724"/>
                        <a:pt x="357503" y="99176"/>
                        <a:pt x="358602" y="98765"/>
                      </a:cubicBezTo>
                      <a:cubicBezTo>
                        <a:pt x="376454" y="91363"/>
                        <a:pt x="396228" y="86428"/>
                        <a:pt x="417375" y="84509"/>
                      </a:cubicBezTo>
                      <a:cubicBezTo>
                        <a:pt x="423829" y="83824"/>
                        <a:pt x="430283" y="83550"/>
                        <a:pt x="437011" y="83550"/>
                      </a:cubicBezTo>
                      <a:close/>
                      <a:moveTo>
                        <a:pt x="213353" y="0"/>
                      </a:moveTo>
                      <a:cubicBezTo>
                        <a:pt x="259757" y="0"/>
                        <a:pt x="304377" y="12061"/>
                        <a:pt x="340760" y="33580"/>
                      </a:cubicBezTo>
                      <a:cubicBezTo>
                        <a:pt x="337740" y="34676"/>
                        <a:pt x="334856" y="36047"/>
                        <a:pt x="331973" y="37143"/>
                      </a:cubicBezTo>
                      <a:cubicBezTo>
                        <a:pt x="330326" y="37966"/>
                        <a:pt x="328678" y="38514"/>
                        <a:pt x="327031" y="39336"/>
                      </a:cubicBezTo>
                      <a:cubicBezTo>
                        <a:pt x="321264" y="41803"/>
                        <a:pt x="315773" y="44545"/>
                        <a:pt x="310418" y="47423"/>
                      </a:cubicBezTo>
                      <a:cubicBezTo>
                        <a:pt x="309183" y="48108"/>
                        <a:pt x="308084" y="48793"/>
                        <a:pt x="306849" y="49479"/>
                      </a:cubicBezTo>
                      <a:cubicBezTo>
                        <a:pt x="302730" y="51809"/>
                        <a:pt x="298611" y="54139"/>
                        <a:pt x="294630" y="56743"/>
                      </a:cubicBezTo>
                      <a:cubicBezTo>
                        <a:pt x="292845" y="57839"/>
                        <a:pt x="291060" y="59073"/>
                        <a:pt x="289413" y="60307"/>
                      </a:cubicBezTo>
                      <a:cubicBezTo>
                        <a:pt x="285980" y="62500"/>
                        <a:pt x="282685" y="64830"/>
                        <a:pt x="279528" y="67297"/>
                      </a:cubicBezTo>
                      <a:cubicBezTo>
                        <a:pt x="277880" y="68530"/>
                        <a:pt x="276233" y="69901"/>
                        <a:pt x="274585" y="71134"/>
                      </a:cubicBezTo>
                      <a:cubicBezTo>
                        <a:pt x="271015" y="74013"/>
                        <a:pt x="267720" y="76891"/>
                        <a:pt x="264425" y="79906"/>
                      </a:cubicBezTo>
                      <a:cubicBezTo>
                        <a:pt x="263327" y="80866"/>
                        <a:pt x="262229" y="81825"/>
                        <a:pt x="261130" y="82784"/>
                      </a:cubicBezTo>
                      <a:cubicBezTo>
                        <a:pt x="257012" y="86759"/>
                        <a:pt x="253030" y="90871"/>
                        <a:pt x="249186" y="95120"/>
                      </a:cubicBezTo>
                      <a:cubicBezTo>
                        <a:pt x="248088" y="96216"/>
                        <a:pt x="247264" y="97450"/>
                        <a:pt x="246165" y="98683"/>
                      </a:cubicBezTo>
                      <a:cubicBezTo>
                        <a:pt x="243420" y="101836"/>
                        <a:pt x="240811" y="105125"/>
                        <a:pt x="238203" y="108552"/>
                      </a:cubicBezTo>
                      <a:cubicBezTo>
                        <a:pt x="237104" y="110197"/>
                        <a:pt x="235869" y="111704"/>
                        <a:pt x="234770" y="113349"/>
                      </a:cubicBezTo>
                      <a:cubicBezTo>
                        <a:pt x="232573" y="116501"/>
                        <a:pt x="230377" y="119791"/>
                        <a:pt x="228317" y="123080"/>
                      </a:cubicBezTo>
                      <a:cubicBezTo>
                        <a:pt x="227356" y="124725"/>
                        <a:pt x="226395" y="126233"/>
                        <a:pt x="225434" y="127877"/>
                      </a:cubicBezTo>
                      <a:cubicBezTo>
                        <a:pt x="223100" y="132126"/>
                        <a:pt x="220904" y="136238"/>
                        <a:pt x="218844" y="140487"/>
                      </a:cubicBezTo>
                      <a:cubicBezTo>
                        <a:pt x="218432" y="141309"/>
                        <a:pt x="218021" y="142132"/>
                        <a:pt x="217609" y="142954"/>
                      </a:cubicBezTo>
                      <a:cubicBezTo>
                        <a:pt x="215275" y="148025"/>
                        <a:pt x="213215" y="153233"/>
                        <a:pt x="211430" y="158442"/>
                      </a:cubicBezTo>
                      <a:cubicBezTo>
                        <a:pt x="210881" y="159949"/>
                        <a:pt x="210469" y="161457"/>
                        <a:pt x="209920" y="163102"/>
                      </a:cubicBezTo>
                      <a:cubicBezTo>
                        <a:pt x="208685" y="166940"/>
                        <a:pt x="207724" y="170777"/>
                        <a:pt x="206763" y="174752"/>
                      </a:cubicBezTo>
                      <a:cubicBezTo>
                        <a:pt x="206213" y="176671"/>
                        <a:pt x="205801" y="178453"/>
                        <a:pt x="205527" y="180371"/>
                      </a:cubicBezTo>
                      <a:cubicBezTo>
                        <a:pt x="204703" y="184209"/>
                        <a:pt x="204017" y="188184"/>
                        <a:pt x="203467" y="192159"/>
                      </a:cubicBezTo>
                      <a:cubicBezTo>
                        <a:pt x="203193" y="193940"/>
                        <a:pt x="202918" y="195585"/>
                        <a:pt x="202781" y="197367"/>
                      </a:cubicBezTo>
                      <a:cubicBezTo>
                        <a:pt x="202232" y="203123"/>
                        <a:pt x="201820" y="208743"/>
                        <a:pt x="201820" y="214499"/>
                      </a:cubicBezTo>
                      <a:cubicBezTo>
                        <a:pt x="201820" y="221901"/>
                        <a:pt x="202506" y="229028"/>
                        <a:pt x="203467" y="236155"/>
                      </a:cubicBezTo>
                      <a:cubicBezTo>
                        <a:pt x="203605" y="238074"/>
                        <a:pt x="203879" y="239719"/>
                        <a:pt x="204154" y="241637"/>
                      </a:cubicBezTo>
                      <a:cubicBezTo>
                        <a:pt x="205390" y="248627"/>
                        <a:pt x="206763" y="255755"/>
                        <a:pt x="208822" y="262608"/>
                      </a:cubicBezTo>
                      <a:cubicBezTo>
                        <a:pt x="208822" y="262745"/>
                        <a:pt x="208959" y="262882"/>
                        <a:pt x="208959" y="263019"/>
                      </a:cubicBezTo>
                      <a:cubicBezTo>
                        <a:pt x="211019" y="269735"/>
                        <a:pt x="213627" y="276451"/>
                        <a:pt x="216373" y="282893"/>
                      </a:cubicBezTo>
                      <a:cubicBezTo>
                        <a:pt x="217197" y="284537"/>
                        <a:pt x="217883" y="286182"/>
                        <a:pt x="218707" y="287827"/>
                      </a:cubicBezTo>
                      <a:cubicBezTo>
                        <a:pt x="221727" y="294406"/>
                        <a:pt x="225160" y="300847"/>
                        <a:pt x="229004" y="307152"/>
                      </a:cubicBezTo>
                      <a:cubicBezTo>
                        <a:pt x="229141" y="307289"/>
                        <a:pt x="229278" y="307563"/>
                        <a:pt x="229416" y="307700"/>
                      </a:cubicBezTo>
                      <a:cubicBezTo>
                        <a:pt x="233260" y="313731"/>
                        <a:pt x="237653" y="319625"/>
                        <a:pt x="242321" y="325381"/>
                      </a:cubicBezTo>
                      <a:cubicBezTo>
                        <a:pt x="243420" y="326752"/>
                        <a:pt x="244518" y="328122"/>
                        <a:pt x="245616" y="329630"/>
                      </a:cubicBezTo>
                      <a:cubicBezTo>
                        <a:pt x="246852" y="331001"/>
                        <a:pt x="247950" y="332371"/>
                        <a:pt x="249186" y="333742"/>
                      </a:cubicBezTo>
                      <a:cubicBezTo>
                        <a:pt x="237379" y="335387"/>
                        <a:pt x="225572" y="336209"/>
                        <a:pt x="213490" y="336209"/>
                      </a:cubicBezTo>
                      <a:lnTo>
                        <a:pt x="213353" y="336209"/>
                      </a:lnTo>
                      <a:cubicBezTo>
                        <a:pt x="204154" y="335661"/>
                        <a:pt x="194681" y="337991"/>
                        <a:pt x="187679" y="344159"/>
                      </a:cubicBezTo>
                      <a:cubicBezTo>
                        <a:pt x="158847" y="368692"/>
                        <a:pt x="122602" y="394323"/>
                        <a:pt x="87318" y="411044"/>
                      </a:cubicBezTo>
                      <a:cubicBezTo>
                        <a:pt x="97890" y="384317"/>
                        <a:pt x="105029" y="353479"/>
                        <a:pt x="99674" y="324148"/>
                      </a:cubicBezTo>
                      <a:cubicBezTo>
                        <a:pt x="98027" y="314691"/>
                        <a:pt x="92261" y="306330"/>
                        <a:pt x="84023" y="301259"/>
                      </a:cubicBezTo>
                      <a:cubicBezTo>
                        <a:pt x="30616" y="268912"/>
                        <a:pt x="0" y="220393"/>
                        <a:pt x="0" y="168036"/>
                      </a:cubicBezTo>
                      <a:cubicBezTo>
                        <a:pt x="0" y="75383"/>
                        <a:pt x="95693" y="0"/>
                        <a:pt x="213353" y="0"/>
                      </a:cubicBezTo>
                      <a:close/>
                    </a:path>
                  </a:pathLst>
                </a:custGeom>
                <a:solidFill>
                  <a:schemeClr val="bg1"/>
                </a:solidFill>
                <a:ln>
                  <a:noFill/>
                </a:ln>
              </p:spPr>
              <p:txBody>
                <a:bodyPr anchor="ctr">
                  <a:normAutofit fontScale="3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0" name="ïšḻíḑê"/>
              <p:cNvSpPr/>
              <p:nvPr/>
            </p:nvSpPr>
            <p:spPr bwMode="auto">
              <a:xfrm>
                <a:off x="1374268" y="4448113"/>
                <a:ext cx="452967" cy="450792"/>
              </a:xfrm>
              <a:prstGeom prst="ellipse">
                <a:avLst/>
              </a:prstGeom>
              <a:solidFill>
                <a:srgbClr val="07655B"/>
              </a:solidFill>
              <a:ln w="19050">
                <a:noFill/>
                <a:round/>
              </a:ln>
            </p:spPr>
            <p:txBody>
              <a:bodyPr anchor="ctr">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 name="îŝ1íde"/>
              <p:cNvSpPr/>
              <p:nvPr/>
            </p:nvSpPr>
            <p:spPr bwMode="auto">
              <a:xfrm>
                <a:off x="1463168" y="5150757"/>
                <a:ext cx="273049" cy="273015"/>
              </a:xfrm>
              <a:prstGeom prst="ellipse">
                <a:avLst/>
              </a:prstGeom>
              <a:solidFill>
                <a:srgbClr val="07655B"/>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ïSľíďe"/>
              <p:cNvSpPr/>
              <p:nvPr/>
            </p:nvSpPr>
            <p:spPr bwMode="auto">
              <a:xfrm>
                <a:off x="1503384" y="5673506"/>
                <a:ext cx="194733" cy="194709"/>
              </a:xfrm>
              <a:prstGeom prst="ellipse">
                <a:avLst/>
              </a:prstGeom>
              <a:solidFill>
                <a:srgbClr val="07655B"/>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7287" name="iṡ1ïḍe"/>
            <p:cNvGrpSpPr/>
            <p:nvPr/>
          </p:nvGrpSpPr>
          <p:grpSpPr>
            <a:xfrm>
              <a:off x="5052403" y="1837510"/>
              <a:ext cx="2087182" cy="1800200"/>
              <a:chOff x="4314677" y="1837510"/>
              <a:chExt cx="1737094" cy="1800200"/>
            </a:xfrm>
          </p:grpSpPr>
          <p:sp>
            <p:nvSpPr>
              <p:cNvPr id="45" name="ïṧḷïḑê"/>
              <p:cNvSpPr/>
              <p:nvPr/>
            </p:nvSpPr>
            <p:spPr>
              <a:xfrm>
                <a:off x="4314740" y="1837510"/>
                <a:ext cx="234296"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íṥļïḋé"/>
              <p:cNvSpPr/>
              <p:nvPr/>
            </p:nvSpPr>
            <p:spPr>
              <a:xfrm flipH="1">
                <a:off x="5817411" y="1837510"/>
                <a:ext cx="234298"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7288" name="îşliḑé"/>
            <p:cNvGrpSpPr/>
            <p:nvPr/>
          </p:nvGrpSpPr>
          <p:grpSpPr>
            <a:xfrm>
              <a:off x="5735960" y="3277670"/>
              <a:ext cx="720080" cy="2390520"/>
              <a:chOff x="1235460" y="3477695"/>
              <a:chExt cx="720080" cy="2390520"/>
            </a:xfrm>
          </p:grpSpPr>
          <p:grpSp>
            <p:nvGrpSpPr>
              <p:cNvPr id="97309" name="iṧļïḋè"/>
              <p:cNvGrpSpPr/>
              <p:nvPr/>
            </p:nvGrpSpPr>
            <p:grpSpPr>
              <a:xfrm>
                <a:off x="1235460" y="3477695"/>
                <a:ext cx="720080" cy="720080"/>
                <a:chOff x="1235460" y="3356992"/>
                <a:chExt cx="720080" cy="720080"/>
              </a:xfrm>
            </p:grpSpPr>
            <p:sp>
              <p:nvSpPr>
                <p:cNvPr id="43" name="iṡlidê"/>
                <p:cNvSpPr/>
                <p:nvPr/>
              </p:nvSpPr>
              <p:spPr bwMode="auto">
                <a:xfrm>
                  <a:off x="1235661" y="3355983"/>
                  <a:ext cx="719667" cy="717459"/>
                </a:xfrm>
                <a:prstGeom prst="ellipse">
                  <a:avLst/>
                </a:prstGeom>
                <a:solidFill>
                  <a:schemeClr val="accent3"/>
                </a:solidFill>
                <a:ln w="19050">
                  <a:noFill/>
                  <a:round/>
                </a:ln>
              </p:spPr>
              <p:txBody>
                <a:bodyPr anchor="ctr">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iSlidé"/>
                <p:cNvSpPr/>
                <p:nvPr/>
              </p:nvSpPr>
              <p:spPr bwMode="auto">
                <a:xfrm>
                  <a:off x="1407112" y="3533760"/>
                  <a:ext cx="381000" cy="359787"/>
                </a:xfrm>
                <a:custGeom>
                  <a:avLst/>
                  <a:gdLst>
                    <a:gd name="T0" fmla="*/ 921 w 1328"/>
                    <a:gd name="T1" fmla="*/ 538 h 1257"/>
                    <a:gd name="T2" fmla="*/ 1246 w 1328"/>
                    <a:gd name="T3" fmla="*/ 14 h 1257"/>
                    <a:gd name="T4" fmla="*/ 1207 w 1328"/>
                    <a:gd name="T5" fmla="*/ 0 h 1257"/>
                    <a:gd name="T6" fmla="*/ 722 w 1328"/>
                    <a:gd name="T7" fmla="*/ 339 h 1257"/>
                    <a:gd name="T8" fmla="*/ 213 w 1328"/>
                    <a:gd name="T9" fmla="*/ 163 h 1257"/>
                    <a:gd name="T10" fmla="*/ 183 w 1328"/>
                    <a:gd name="T11" fmla="*/ 170 h 1257"/>
                    <a:gd name="T12" fmla="*/ 28 w 1328"/>
                    <a:gd name="T13" fmla="*/ 326 h 1257"/>
                    <a:gd name="T14" fmla="*/ 20 w 1328"/>
                    <a:gd name="T15" fmla="*/ 351 h 1257"/>
                    <a:gd name="T16" fmla="*/ 36 w 1328"/>
                    <a:gd name="T17" fmla="*/ 373 h 1257"/>
                    <a:gd name="T18" fmla="*/ 482 w 1328"/>
                    <a:gd name="T19" fmla="*/ 591 h 1257"/>
                    <a:gd name="T20" fmla="*/ 246 w 1328"/>
                    <a:gd name="T21" fmla="*/ 876 h 1257"/>
                    <a:gd name="T22" fmla="*/ 136 w 1328"/>
                    <a:gd name="T23" fmla="*/ 800 h 1257"/>
                    <a:gd name="T24" fmla="*/ 99 w 1328"/>
                    <a:gd name="T25" fmla="*/ 803 h 1257"/>
                    <a:gd name="T26" fmla="*/ 12 w 1328"/>
                    <a:gd name="T27" fmla="*/ 890 h 1257"/>
                    <a:gd name="T28" fmla="*/ 12 w 1328"/>
                    <a:gd name="T29" fmla="*/ 931 h 1257"/>
                    <a:gd name="T30" fmla="*/ 133 w 1328"/>
                    <a:gd name="T31" fmla="*/ 1053 h 1257"/>
                    <a:gd name="T32" fmla="*/ 129 w 1328"/>
                    <a:gd name="T33" fmla="*/ 1131 h 1257"/>
                    <a:gd name="T34" fmla="*/ 157 w 1328"/>
                    <a:gd name="T35" fmla="*/ 1141 h 1257"/>
                    <a:gd name="T36" fmla="*/ 207 w 1328"/>
                    <a:gd name="T37" fmla="*/ 1127 h 1257"/>
                    <a:gd name="T38" fmla="*/ 329 w 1328"/>
                    <a:gd name="T39" fmla="*/ 1248 h 1257"/>
                    <a:gd name="T40" fmla="*/ 349 w 1328"/>
                    <a:gd name="T41" fmla="*/ 1257 h 1257"/>
                    <a:gd name="T42" fmla="*/ 370 w 1328"/>
                    <a:gd name="T43" fmla="*/ 1248 h 1257"/>
                    <a:gd name="T44" fmla="*/ 457 w 1328"/>
                    <a:gd name="T45" fmla="*/ 1161 h 1257"/>
                    <a:gd name="T46" fmla="*/ 461 w 1328"/>
                    <a:gd name="T47" fmla="*/ 1124 h 1257"/>
                    <a:gd name="T48" fmla="*/ 384 w 1328"/>
                    <a:gd name="T49" fmla="*/ 1014 h 1257"/>
                    <a:gd name="T50" fmla="*/ 669 w 1328"/>
                    <a:gd name="T51" fmla="*/ 778 h 1257"/>
                    <a:gd name="T52" fmla="*/ 887 w 1328"/>
                    <a:gd name="T53" fmla="*/ 1224 h 1257"/>
                    <a:gd name="T54" fmla="*/ 909 w 1328"/>
                    <a:gd name="T55" fmla="*/ 1240 h 1257"/>
                    <a:gd name="T56" fmla="*/ 914 w 1328"/>
                    <a:gd name="T57" fmla="*/ 1241 h 1257"/>
                    <a:gd name="T58" fmla="*/ 935 w 1328"/>
                    <a:gd name="T59" fmla="*/ 1232 h 1257"/>
                    <a:gd name="T60" fmla="*/ 1090 w 1328"/>
                    <a:gd name="T61" fmla="*/ 1077 h 1257"/>
                    <a:gd name="T62" fmla="*/ 1097 w 1328"/>
                    <a:gd name="T63" fmla="*/ 1047 h 1257"/>
                    <a:gd name="T64" fmla="*/ 921 w 1328"/>
                    <a:gd name="T65" fmla="*/ 53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8" h="1257">
                      <a:moveTo>
                        <a:pt x="921" y="538"/>
                      </a:moveTo>
                      <a:cubicBezTo>
                        <a:pt x="1029" y="425"/>
                        <a:pt x="1328" y="97"/>
                        <a:pt x="1246" y="14"/>
                      </a:cubicBezTo>
                      <a:cubicBezTo>
                        <a:pt x="1236" y="5"/>
                        <a:pt x="1223" y="0"/>
                        <a:pt x="1207" y="0"/>
                      </a:cubicBezTo>
                      <a:cubicBezTo>
                        <a:pt x="1125" y="0"/>
                        <a:pt x="944" y="126"/>
                        <a:pt x="722" y="339"/>
                      </a:cubicBezTo>
                      <a:lnTo>
                        <a:pt x="213" y="163"/>
                      </a:lnTo>
                      <a:cubicBezTo>
                        <a:pt x="203" y="160"/>
                        <a:pt x="191" y="163"/>
                        <a:pt x="183" y="170"/>
                      </a:cubicBezTo>
                      <a:lnTo>
                        <a:pt x="28" y="326"/>
                      </a:lnTo>
                      <a:cubicBezTo>
                        <a:pt x="21" y="332"/>
                        <a:pt x="18" y="342"/>
                        <a:pt x="20" y="351"/>
                      </a:cubicBezTo>
                      <a:cubicBezTo>
                        <a:pt x="21" y="361"/>
                        <a:pt x="27" y="369"/>
                        <a:pt x="36" y="373"/>
                      </a:cubicBezTo>
                      <a:lnTo>
                        <a:pt x="482" y="591"/>
                      </a:lnTo>
                      <a:cubicBezTo>
                        <a:pt x="392" y="692"/>
                        <a:pt x="309" y="792"/>
                        <a:pt x="246" y="876"/>
                      </a:cubicBezTo>
                      <a:lnTo>
                        <a:pt x="136" y="800"/>
                      </a:lnTo>
                      <a:cubicBezTo>
                        <a:pt x="125" y="792"/>
                        <a:pt x="108" y="793"/>
                        <a:pt x="99" y="803"/>
                      </a:cubicBezTo>
                      <a:lnTo>
                        <a:pt x="12" y="890"/>
                      </a:lnTo>
                      <a:cubicBezTo>
                        <a:pt x="0" y="901"/>
                        <a:pt x="0" y="920"/>
                        <a:pt x="12" y="931"/>
                      </a:cubicBezTo>
                      <a:lnTo>
                        <a:pt x="133" y="1053"/>
                      </a:lnTo>
                      <a:cubicBezTo>
                        <a:pt x="120" y="1081"/>
                        <a:pt x="111" y="1113"/>
                        <a:pt x="129" y="1131"/>
                      </a:cubicBezTo>
                      <a:cubicBezTo>
                        <a:pt x="134" y="1136"/>
                        <a:pt x="142" y="1141"/>
                        <a:pt x="157" y="1141"/>
                      </a:cubicBezTo>
                      <a:cubicBezTo>
                        <a:pt x="170" y="1141"/>
                        <a:pt x="186" y="1137"/>
                        <a:pt x="207" y="1127"/>
                      </a:cubicBezTo>
                      <a:lnTo>
                        <a:pt x="329" y="1248"/>
                      </a:lnTo>
                      <a:cubicBezTo>
                        <a:pt x="334" y="1254"/>
                        <a:pt x="342" y="1257"/>
                        <a:pt x="349" y="1257"/>
                      </a:cubicBezTo>
                      <a:cubicBezTo>
                        <a:pt x="357" y="1257"/>
                        <a:pt x="365" y="1254"/>
                        <a:pt x="370" y="1248"/>
                      </a:cubicBezTo>
                      <a:lnTo>
                        <a:pt x="457" y="1161"/>
                      </a:lnTo>
                      <a:cubicBezTo>
                        <a:pt x="467" y="1151"/>
                        <a:pt x="469" y="1136"/>
                        <a:pt x="461" y="1124"/>
                      </a:cubicBezTo>
                      <a:lnTo>
                        <a:pt x="384" y="1014"/>
                      </a:lnTo>
                      <a:cubicBezTo>
                        <a:pt x="468" y="951"/>
                        <a:pt x="568" y="869"/>
                        <a:pt x="669" y="778"/>
                      </a:cubicBezTo>
                      <a:lnTo>
                        <a:pt x="887" y="1224"/>
                      </a:lnTo>
                      <a:cubicBezTo>
                        <a:pt x="892" y="1233"/>
                        <a:pt x="900" y="1239"/>
                        <a:pt x="909" y="1240"/>
                      </a:cubicBezTo>
                      <a:cubicBezTo>
                        <a:pt x="911" y="1241"/>
                        <a:pt x="912" y="1241"/>
                        <a:pt x="914" y="1241"/>
                      </a:cubicBezTo>
                      <a:cubicBezTo>
                        <a:pt x="921" y="1241"/>
                        <a:pt x="929" y="1238"/>
                        <a:pt x="935" y="1232"/>
                      </a:cubicBezTo>
                      <a:lnTo>
                        <a:pt x="1090" y="1077"/>
                      </a:lnTo>
                      <a:cubicBezTo>
                        <a:pt x="1098" y="1069"/>
                        <a:pt x="1100" y="1057"/>
                        <a:pt x="1097" y="1047"/>
                      </a:cubicBezTo>
                      <a:lnTo>
                        <a:pt x="921" y="538"/>
                      </a:lnTo>
                      <a:close/>
                    </a:path>
                  </a:pathLst>
                </a:custGeom>
                <a:solidFill>
                  <a:schemeClr val="bg1"/>
                </a:solidFill>
                <a:ln>
                  <a:noFill/>
                </a:ln>
              </p:spPr>
              <p:txBody>
                <a:bodyPr anchor="ctr">
                  <a:normAutofit fontScale="6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0" name="ïṧļïde"/>
              <p:cNvSpPr/>
              <p:nvPr/>
            </p:nvSpPr>
            <p:spPr bwMode="auto">
              <a:xfrm>
                <a:off x="1375361" y="4448113"/>
                <a:ext cx="450851" cy="450792"/>
              </a:xfrm>
              <a:prstGeom prst="ellipse">
                <a:avLst/>
              </a:prstGeom>
              <a:solidFill>
                <a:schemeClr val="accent3"/>
              </a:solidFill>
              <a:ln w="19050">
                <a:noFill/>
                <a:round/>
              </a:ln>
            </p:spPr>
            <p:txBody>
              <a:bodyPr anchor="ctr">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ïṥļíḑè"/>
              <p:cNvSpPr/>
              <p:nvPr/>
            </p:nvSpPr>
            <p:spPr bwMode="auto">
              <a:xfrm>
                <a:off x="1464261" y="5150757"/>
                <a:ext cx="273051" cy="273015"/>
              </a:xfrm>
              <a:prstGeom prst="ellipse">
                <a:avLst/>
              </a:prstGeom>
              <a:solidFill>
                <a:schemeClr val="accent3"/>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íšľídè"/>
              <p:cNvSpPr/>
              <p:nvPr/>
            </p:nvSpPr>
            <p:spPr bwMode="auto">
              <a:xfrm>
                <a:off x="1502361" y="5673506"/>
                <a:ext cx="194733" cy="194709"/>
              </a:xfrm>
              <a:prstGeom prst="ellipse">
                <a:avLst/>
              </a:prstGeom>
              <a:solidFill>
                <a:schemeClr val="accent3"/>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7289" name="ïŝļîďé"/>
            <p:cNvGrpSpPr/>
            <p:nvPr/>
          </p:nvGrpSpPr>
          <p:grpSpPr>
            <a:xfrm>
              <a:off x="7242055" y="1837510"/>
              <a:ext cx="2087182" cy="1800200"/>
              <a:chOff x="6137053" y="1837510"/>
              <a:chExt cx="1737094" cy="1800200"/>
            </a:xfrm>
          </p:grpSpPr>
          <p:sp>
            <p:nvSpPr>
              <p:cNvPr id="35" name="íṥļidê"/>
              <p:cNvSpPr/>
              <p:nvPr/>
            </p:nvSpPr>
            <p:spPr>
              <a:xfrm>
                <a:off x="6136266" y="1837510"/>
                <a:ext cx="236059"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íṩļídé"/>
              <p:cNvSpPr/>
              <p:nvPr/>
            </p:nvSpPr>
            <p:spPr>
              <a:xfrm flipH="1">
                <a:off x="7638937" y="1837510"/>
                <a:ext cx="236059"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7290" name="iṣ1iḍê"/>
            <p:cNvGrpSpPr/>
            <p:nvPr/>
          </p:nvGrpSpPr>
          <p:grpSpPr>
            <a:xfrm>
              <a:off x="7925614" y="3277670"/>
              <a:ext cx="720080" cy="2390520"/>
              <a:chOff x="1235460" y="3477695"/>
              <a:chExt cx="720080" cy="2390520"/>
            </a:xfrm>
          </p:grpSpPr>
          <p:grpSp>
            <p:nvGrpSpPr>
              <p:cNvPr id="97301" name="îŝlïde"/>
              <p:cNvGrpSpPr/>
              <p:nvPr/>
            </p:nvGrpSpPr>
            <p:grpSpPr>
              <a:xfrm>
                <a:off x="1235460" y="3477695"/>
                <a:ext cx="720080" cy="720080"/>
                <a:chOff x="1235460" y="3356992"/>
                <a:chExt cx="720080" cy="720080"/>
              </a:xfrm>
            </p:grpSpPr>
            <p:sp>
              <p:nvSpPr>
                <p:cNvPr id="33" name="iŝḻïḓe"/>
                <p:cNvSpPr/>
                <p:nvPr/>
              </p:nvSpPr>
              <p:spPr bwMode="auto">
                <a:xfrm>
                  <a:off x="1234639" y="3355983"/>
                  <a:ext cx="721784" cy="717459"/>
                </a:xfrm>
                <a:prstGeom prst="ellipse">
                  <a:avLst/>
                </a:prstGeom>
                <a:solidFill>
                  <a:srgbClr val="7AC0C4"/>
                </a:solidFill>
                <a:ln w="19050">
                  <a:noFill/>
                  <a:round/>
                </a:ln>
              </p:spPr>
              <p:txBody>
                <a:bodyPr anchor="ctr">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íṧḻïḑé"/>
                <p:cNvSpPr/>
                <p:nvPr/>
              </p:nvSpPr>
              <p:spPr bwMode="auto">
                <a:xfrm>
                  <a:off x="1408205" y="3523179"/>
                  <a:ext cx="378884" cy="380951"/>
                </a:xfrm>
                <a:custGeom>
                  <a:avLst/>
                  <a:gdLst>
                    <a:gd name="connsiteX0" fmla="*/ 385027 w 596852"/>
                    <a:gd name="connsiteY0" fmla="*/ 252940 h 606800"/>
                    <a:gd name="connsiteX1" fmla="*/ 365547 w 596852"/>
                    <a:gd name="connsiteY1" fmla="*/ 272390 h 606800"/>
                    <a:gd name="connsiteX2" fmla="*/ 365547 w 596852"/>
                    <a:gd name="connsiteY2" fmla="*/ 285947 h 606800"/>
                    <a:gd name="connsiteX3" fmla="*/ 372312 w 596852"/>
                    <a:gd name="connsiteY3" fmla="*/ 288725 h 606800"/>
                    <a:gd name="connsiteX4" fmla="*/ 379125 w 596852"/>
                    <a:gd name="connsiteY4" fmla="*/ 285947 h 606800"/>
                    <a:gd name="connsiteX5" fmla="*/ 398606 w 596852"/>
                    <a:gd name="connsiteY5" fmla="*/ 266497 h 606800"/>
                    <a:gd name="connsiteX6" fmla="*/ 398606 w 596852"/>
                    <a:gd name="connsiteY6" fmla="*/ 252940 h 606800"/>
                    <a:gd name="connsiteX7" fmla="*/ 385027 w 596852"/>
                    <a:gd name="connsiteY7" fmla="*/ 252940 h 606800"/>
                    <a:gd name="connsiteX8" fmla="*/ 256602 w 596852"/>
                    <a:gd name="connsiteY8" fmla="*/ 251001 h 606800"/>
                    <a:gd name="connsiteX9" fmla="*/ 295311 w 596852"/>
                    <a:gd name="connsiteY9" fmla="*/ 307103 h 606800"/>
                    <a:gd name="connsiteX10" fmla="*/ 358005 w 596852"/>
                    <a:gd name="connsiteY10" fmla="*/ 348640 h 606800"/>
                    <a:gd name="connsiteX11" fmla="*/ 358053 w 596852"/>
                    <a:gd name="connsiteY11" fmla="*/ 348688 h 606800"/>
                    <a:gd name="connsiteX12" fmla="*/ 106176 w 596852"/>
                    <a:gd name="connsiteY12" fmla="*/ 600261 h 606800"/>
                    <a:gd name="connsiteX13" fmla="*/ 74613 w 596852"/>
                    <a:gd name="connsiteY13" fmla="*/ 600261 h 606800"/>
                    <a:gd name="connsiteX14" fmla="*/ 6547 w 596852"/>
                    <a:gd name="connsiteY14" fmla="*/ 532277 h 606800"/>
                    <a:gd name="connsiteX15" fmla="*/ 6547 w 596852"/>
                    <a:gd name="connsiteY15" fmla="*/ 500753 h 606800"/>
                    <a:gd name="connsiteX16" fmla="*/ 358733 w 596852"/>
                    <a:gd name="connsiteY16" fmla="*/ 226688 h 606800"/>
                    <a:gd name="connsiteX17" fmla="*/ 339253 w 596852"/>
                    <a:gd name="connsiteY17" fmla="*/ 246137 h 606800"/>
                    <a:gd name="connsiteX18" fmla="*/ 339253 w 596852"/>
                    <a:gd name="connsiteY18" fmla="*/ 259695 h 606800"/>
                    <a:gd name="connsiteX19" fmla="*/ 346018 w 596852"/>
                    <a:gd name="connsiteY19" fmla="*/ 262473 h 606800"/>
                    <a:gd name="connsiteX20" fmla="*/ 352832 w 596852"/>
                    <a:gd name="connsiteY20" fmla="*/ 259695 h 606800"/>
                    <a:gd name="connsiteX21" fmla="*/ 372312 w 596852"/>
                    <a:gd name="connsiteY21" fmla="*/ 240245 h 606800"/>
                    <a:gd name="connsiteX22" fmla="*/ 372312 w 596852"/>
                    <a:gd name="connsiteY22" fmla="*/ 226688 h 606800"/>
                    <a:gd name="connsiteX23" fmla="*/ 358733 w 596852"/>
                    <a:gd name="connsiteY23" fmla="*/ 226688 h 606800"/>
                    <a:gd name="connsiteX24" fmla="*/ 332440 w 596852"/>
                    <a:gd name="connsiteY24" fmla="*/ 200436 h 606800"/>
                    <a:gd name="connsiteX25" fmla="*/ 312959 w 596852"/>
                    <a:gd name="connsiteY25" fmla="*/ 219885 h 606800"/>
                    <a:gd name="connsiteX26" fmla="*/ 312959 w 596852"/>
                    <a:gd name="connsiteY26" fmla="*/ 233443 h 606800"/>
                    <a:gd name="connsiteX27" fmla="*/ 319773 w 596852"/>
                    <a:gd name="connsiteY27" fmla="*/ 236269 h 606800"/>
                    <a:gd name="connsiteX28" fmla="*/ 326538 w 596852"/>
                    <a:gd name="connsiteY28" fmla="*/ 233443 h 606800"/>
                    <a:gd name="connsiteX29" fmla="*/ 346018 w 596852"/>
                    <a:gd name="connsiteY29" fmla="*/ 213993 h 606800"/>
                    <a:gd name="connsiteX30" fmla="*/ 346018 w 596852"/>
                    <a:gd name="connsiteY30" fmla="*/ 200436 h 606800"/>
                    <a:gd name="connsiteX31" fmla="*/ 332440 w 596852"/>
                    <a:gd name="connsiteY31" fmla="*/ 200436 h 606800"/>
                    <a:gd name="connsiteX32" fmla="*/ 569108 w 596852"/>
                    <a:gd name="connsiteY32" fmla="*/ 93394 h 606800"/>
                    <a:gd name="connsiteX33" fmla="*/ 582458 w 596852"/>
                    <a:gd name="connsiteY33" fmla="*/ 103921 h 606800"/>
                    <a:gd name="connsiteX34" fmla="*/ 559525 w 596852"/>
                    <a:gd name="connsiteY34" fmla="*/ 280639 h 606800"/>
                    <a:gd name="connsiteX35" fmla="*/ 532369 w 596852"/>
                    <a:gd name="connsiteY35" fmla="*/ 282076 h 606800"/>
                    <a:gd name="connsiteX36" fmla="*/ 463570 w 596852"/>
                    <a:gd name="connsiteY36" fmla="*/ 213382 h 606800"/>
                    <a:gd name="connsiteX37" fmla="*/ 463570 w 596852"/>
                    <a:gd name="connsiteY37" fmla="*/ 187609 h 606800"/>
                    <a:gd name="connsiteX38" fmla="*/ 552808 w 596852"/>
                    <a:gd name="connsiteY38" fmla="*/ 98460 h 606800"/>
                    <a:gd name="connsiteX39" fmla="*/ 569108 w 596852"/>
                    <a:gd name="connsiteY39" fmla="*/ 93394 h 606800"/>
                    <a:gd name="connsiteX40" fmla="*/ 429313 w 596852"/>
                    <a:gd name="connsiteY40" fmla="*/ 0 h 606800"/>
                    <a:gd name="connsiteX41" fmla="*/ 500949 w 596852"/>
                    <a:gd name="connsiteY41" fmla="*/ 15378 h 606800"/>
                    <a:gd name="connsiteX42" fmla="*/ 505843 w 596852"/>
                    <a:gd name="connsiteY42" fmla="*/ 42348 h 606800"/>
                    <a:gd name="connsiteX43" fmla="*/ 398366 w 596852"/>
                    <a:gd name="connsiteY43" fmla="*/ 149656 h 606800"/>
                    <a:gd name="connsiteX44" fmla="*/ 398366 w 596852"/>
                    <a:gd name="connsiteY44" fmla="*/ 196891 h 606800"/>
                    <a:gd name="connsiteX45" fmla="*/ 505939 w 596852"/>
                    <a:gd name="connsiteY45" fmla="*/ 304342 h 606800"/>
                    <a:gd name="connsiteX46" fmla="*/ 501093 w 596852"/>
                    <a:gd name="connsiteY46" fmla="*/ 331122 h 606800"/>
                    <a:gd name="connsiteX47" fmla="*/ 429313 w 596852"/>
                    <a:gd name="connsiteY47" fmla="*/ 346547 h 606800"/>
                    <a:gd name="connsiteX48" fmla="*/ 370489 w 596852"/>
                    <a:gd name="connsiteY48" fmla="*/ 336343 h 606800"/>
                    <a:gd name="connsiteX49" fmla="*/ 306626 w 596852"/>
                    <a:gd name="connsiteY49" fmla="*/ 295815 h 606800"/>
                    <a:gd name="connsiteX50" fmla="*/ 268769 w 596852"/>
                    <a:gd name="connsiteY50" fmla="*/ 238856 h 606800"/>
                    <a:gd name="connsiteX51" fmla="*/ 306626 w 596852"/>
                    <a:gd name="connsiteY51" fmla="*/ 50732 h 606800"/>
                    <a:gd name="connsiteX52" fmla="*/ 429313 w 596852"/>
                    <a:gd name="connsiteY52" fmla="*/ 0 h 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6852" h="606800">
                      <a:moveTo>
                        <a:pt x="385027" y="252940"/>
                      </a:moveTo>
                      <a:lnTo>
                        <a:pt x="365547" y="272390"/>
                      </a:lnTo>
                      <a:cubicBezTo>
                        <a:pt x="361804" y="276126"/>
                        <a:pt x="361804" y="282210"/>
                        <a:pt x="365547" y="285947"/>
                      </a:cubicBezTo>
                      <a:cubicBezTo>
                        <a:pt x="367418" y="287815"/>
                        <a:pt x="369865" y="288725"/>
                        <a:pt x="372312" y="288725"/>
                      </a:cubicBezTo>
                      <a:cubicBezTo>
                        <a:pt x="374759" y="288725"/>
                        <a:pt x="377254" y="287815"/>
                        <a:pt x="379125" y="285947"/>
                      </a:cubicBezTo>
                      <a:lnTo>
                        <a:pt x="398606" y="266497"/>
                      </a:lnTo>
                      <a:cubicBezTo>
                        <a:pt x="402348" y="262761"/>
                        <a:pt x="402348" y="256677"/>
                        <a:pt x="398606" y="252940"/>
                      </a:cubicBezTo>
                      <a:cubicBezTo>
                        <a:pt x="394863" y="249203"/>
                        <a:pt x="388770" y="249203"/>
                        <a:pt x="385027" y="252940"/>
                      </a:cubicBezTo>
                      <a:close/>
                      <a:moveTo>
                        <a:pt x="256602" y="251001"/>
                      </a:moveTo>
                      <a:cubicBezTo>
                        <a:pt x="265955" y="271937"/>
                        <a:pt x="278955" y="290766"/>
                        <a:pt x="295311" y="307103"/>
                      </a:cubicBezTo>
                      <a:cubicBezTo>
                        <a:pt x="313395" y="325165"/>
                        <a:pt x="334501" y="339154"/>
                        <a:pt x="358005" y="348640"/>
                      </a:cubicBezTo>
                      <a:cubicBezTo>
                        <a:pt x="358005" y="348688"/>
                        <a:pt x="358053" y="348688"/>
                        <a:pt x="358053" y="348688"/>
                      </a:cubicBezTo>
                      <a:lnTo>
                        <a:pt x="106176" y="600261"/>
                      </a:lnTo>
                      <a:cubicBezTo>
                        <a:pt x="97446" y="608980"/>
                        <a:pt x="83295" y="608980"/>
                        <a:pt x="74613" y="600261"/>
                      </a:cubicBezTo>
                      <a:lnTo>
                        <a:pt x="6547" y="532277"/>
                      </a:lnTo>
                      <a:cubicBezTo>
                        <a:pt x="-2183" y="523605"/>
                        <a:pt x="-2183" y="509472"/>
                        <a:pt x="6547" y="500753"/>
                      </a:cubicBezTo>
                      <a:close/>
                      <a:moveTo>
                        <a:pt x="358733" y="226688"/>
                      </a:moveTo>
                      <a:lnTo>
                        <a:pt x="339253" y="246137"/>
                      </a:lnTo>
                      <a:cubicBezTo>
                        <a:pt x="335511" y="249874"/>
                        <a:pt x="335511" y="255958"/>
                        <a:pt x="339253" y="259695"/>
                      </a:cubicBezTo>
                      <a:cubicBezTo>
                        <a:pt x="341124" y="261563"/>
                        <a:pt x="343571" y="262473"/>
                        <a:pt x="346018" y="262473"/>
                      </a:cubicBezTo>
                      <a:cubicBezTo>
                        <a:pt x="348513" y="262473"/>
                        <a:pt x="350960" y="261563"/>
                        <a:pt x="352832" y="259695"/>
                      </a:cubicBezTo>
                      <a:lnTo>
                        <a:pt x="372312" y="240245"/>
                      </a:lnTo>
                      <a:cubicBezTo>
                        <a:pt x="376055" y="236509"/>
                        <a:pt x="376055" y="230425"/>
                        <a:pt x="372312" y="226688"/>
                      </a:cubicBezTo>
                      <a:cubicBezTo>
                        <a:pt x="368569" y="222951"/>
                        <a:pt x="362476" y="222951"/>
                        <a:pt x="358733" y="226688"/>
                      </a:cubicBezTo>
                      <a:close/>
                      <a:moveTo>
                        <a:pt x="332440" y="200436"/>
                      </a:moveTo>
                      <a:lnTo>
                        <a:pt x="312959" y="219885"/>
                      </a:lnTo>
                      <a:cubicBezTo>
                        <a:pt x="309217" y="223622"/>
                        <a:pt x="309217" y="229706"/>
                        <a:pt x="312959" y="233443"/>
                      </a:cubicBezTo>
                      <a:cubicBezTo>
                        <a:pt x="314831" y="235311"/>
                        <a:pt x="317278" y="236269"/>
                        <a:pt x="319773" y="236269"/>
                      </a:cubicBezTo>
                      <a:cubicBezTo>
                        <a:pt x="322220" y="236269"/>
                        <a:pt x="324667" y="235311"/>
                        <a:pt x="326538" y="233443"/>
                      </a:cubicBezTo>
                      <a:lnTo>
                        <a:pt x="346018" y="213993"/>
                      </a:lnTo>
                      <a:cubicBezTo>
                        <a:pt x="349761" y="210256"/>
                        <a:pt x="349761" y="204172"/>
                        <a:pt x="346018" y="200436"/>
                      </a:cubicBezTo>
                      <a:cubicBezTo>
                        <a:pt x="342276" y="196699"/>
                        <a:pt x="336182" y="196699"/>
                        <a:pt x="332440" y="200436"/>
                      </a:cubicBezTo>
                      <a:close/>
                      <a:moveTo>
                        <a:pt x="569108" y="93394"/>
                      </a:moveTo>
                      <a:cubicBezTo>
                        <a:pt x="574745" y="94424"/>
                        <a:pt x="579891" y="98053"/>
                        <a:pt x="582458" y="103921"/>
                      </a:cubicBezTo>
                      <a:cubicBezTo>
                        <a:pt x="607502" y="161406"/>
                        <a:pt x="599874" y="229717"/>
                        <a:pt x="559525" y="280639"/>
                      </a:cubicBezTo>
                      <a:cubicBezTo>
                        <a:pt x="552760" y="289118"/>
                        <a:pt x="540046" y="289741"/>
                        <a:pt x="532369" y="282076"/>
                      </a:cubicBezTo>
                      <a:lnTo>
                        <a:pt x="463570" y="213382"/>
                      </a:lnTo>
                      <a:cubicBezTo>
                        <a:pt x="456421" y="206244"/>
                        <a:pt x="456421" y="194699"/>
                        <a:pt x="463570" y="187609"/>
                      </a:cubicBezTo>
                      <a:lnTo>
                        <a:pt x="552808" y="98460"/>
                      </a:lnTo>
                      <a:cubicBezTo>
                        <a:pt x="557341" y="93933"/>
                        <a:pt x="563470" y="92364"/>
                        <a:pt x="569108" y="93394"/>
                      </a:cubicBezTo>
                      <a:close/>
                      <a:moveTo>
                        <a:pt x="429313" y="0"/>
                      </a:moveTo>
                      <a:cubicBezTo>
                        <a:pt x="453784" y="0"/>
                        <a:pt x="478254" y="5126"/>
                        <a:pt x="500949" y="15378"/>
                      </a:cubicBezTo>
                      <a:cubicBezTo>
                        <a:pt x="511553" y="20168"/>
                        <a:pt x="514096" y="34109"/>
                        <a:pt x="505843" y="42348"/>
                      </a:cubicBezTo>
                      <a:lnTo>
                        <a:pt x="398366" y="149656"/>
                      </a:lnTo>
                      <a:cubicBezTo>
                        <a:pt x="385267" y="162686"/>
                        <a:pt x="385267" y="183861"/>
                        <a:pt x="398366" y="196891"/>
                      </a:cubicBezTo>
                      <a:lnTo>
                        <a:pt x="505939" y="304342"/>
                      </a:lnTo>
                      <a:cubicBezTo>
                        <a:pt x="514144" y="312534"/>
                        <a:pt x="511601" y="326331"/>
                        <a:pt x="501093" y="331122"/>
                      </a:cubicBezTo>
                      <a:cubicBezTo>
                        <a:pt x="478350" y="341421"/>
                        <a:pt x="453832" y="346547"/>
                        <a:pt x="429313" y="346547"/>
                      </a:cubicBezTo>
                      <a:cubicBezTo>
                        <a:pt x="409401" y="346547"/>
                        <a:pt x="389441" y="343146"/>
                        <a:pt x="370489" y="336343"/>
                      </a:cubicBezTo>
                      <a:cubicBezTo>
                        <a:pt x="347170" y="327960"/>
                        <a:pt x="325291" y="314450"/>
                        <a:pt x="306626" y="295815"/>
                      </a:cubicBezTo>
                      <a:cubicBezTo>
                        <a:pt x="289833" y="279048"/>
                        <a:pt x="277214" y="259599"/>
                        <a:pt x="268769" y="238856"/>
                      </a:cubicBezTo>
                      <a:cubicBezTo>
                        <a:pt x="243243" y="176196"/>
                        <a:pt x="255862" y="101416"/>
                        <a:pt x="306626" y="50732"/>
                      </a:cubicBezTo>
                      <a:cubicBezTo>
                        <a:pt x="340501" y="16911"/>
                        <a:pt x="384931" y="0"/>
                        <a:pt x="429313" y="0"/>
                      </a:cubicBezTo>
                      <a:close/>
                    </a:path>
                  </a:pathLst>
                </a:custGeom>
                <a:solidFill>
                  <a:schemeClr val="bg1"/>
                </a:solidFill>
                <a:ln>
                  <a:noFill/>
                </a:ln>
              </p:spPr>
              <p:txBody>
                <a:bodyPr anchor="ctr">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0" name="ïṥḻîďê"/>
              <p:cNvSpPr/>
              <p:nvPr/>
            </p:nvSpPr>
            <p:spPr bwMode="auto">
              <a:xfrm>
                <a:off x="1374339" y="4448113"/>
                <a:ext cx="452967" cy="450792"/>
              </a:xfrm>
              <a:prstGeom prst="ellipse">
                <a:avLst/>
              </a:prstGeom>
              <a:solidFill>
                <a:srgbClr val="7AC0C4"/>
              </a:solidFill>
              <a:ln w="19050">
                <a:noFill/>
                <a:round/>
              </a:ln>
            </p:spPr>
            <p:txBody>
              <a:bodyPr anchor="ctr">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ïšļîďê"/>
              <p:cNvSpPr/>
              <p:nvPr/>
            </p:nvSpPr>
            <p:spPr bwMode="auto">
              <a:xfrm>
                <a:off x="1463239" y="5150757"/>
                <a:ext cx="273051" cy="273015"/>
              </a:xfrm>
              <a:prstGeom prst="ellipse">
                <a:avLst/>
              </a:prstGeom>
              <a:solidFill>
                <a:srgbClr val="7AC0C4"/>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îsḷîdé"/>
              <p:cNvSpPr/>
              <p:nvPr/>
            </p:nvSpPr>
            <p:spPr bwMode="auto">
              <a:xfrm>
                <a:off x="1503456" y="5673506"/>
                <a:ext cx="194733" cy="194709"/>
              </a:xfrm>
              <a:prstGeom prst="ellipse">
                <a:avLst/>
              </a:prstGeom>
              <a:solidFill>
                <a:srgbClr val="7AC0C4"/>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97291" name="iṣ1iďè"/>
            <p:cNvGrpSpPr/>
            <p:nvPr/>
          </p:nvGrpSpPr>
          <p:grpSpPr>
            <a:xfrm>
              <a:off x="9431707" y="1837510"/>
              <a:ext cx="2087182" cy="1800200"/>
              <a:chOff x="7959429" y="1837510"/>
              <a:chExt cx="1737094" cy="1800200"/>
            </a:xfrm>
          </p:grpSpPr>
          <p:sp>
            <p:nvSpPr>
              <p:cNvPr id="25" name="iṣḻiḋé"/>
              <p:cNvSpPr/>
              <p:nvPr/>
            </p:nvSpPr>
            <p:spPr>
              <a:xfrm>
                <a:off x="7959554" y="1837510"/>
                <a:ext cx="234298"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ïṧļîḑe"/>
              <p:cNvSpPr/>
              <p:nvPr/>
            </p:nvSpPr>
            <p:spPr>
              <a:xfrm flipH="1">
                <a:off x="9462227" y="1837510"/>
                <a:ext cx="234296" cy="1801055"/>
              </a:xfrm>
              <a:prstGeom prst="leftBracket">
                <a:avLst>
                  <a:gd name="adj" fmla="val 9299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7292" name="îṩḷïďé"/>
            <p:cNvGrpSpPr/>
            <p:nvPr/>
          </p:nvGrpSpPr>
          <p:grpSpPr>
            <a:xfrm>
              <a:off x="10115268" y="3277670"/>
              <a:ext cx="720080" cy="2390520"/>
              <a:chOff x="1235460" y="3477695"/>
              <a:chExt cx="720080" cy="2390520"/>
            </a:xfrm>
          </p:grpSpPr>
          <p:grpSp>
            <p:nvGrpSpPr>
              <p:cNvPr id="97293" name="îS1íde"/>
              <p:cNvGrpSpPr/>
              <p:nvPr/>
            </p:nvGrpSpPr>
            <p:grpSpPr>
              <a:xfrm>
                <a:off x="1235460" y="3477695"/>
                <a:ext cx="720080" cy="720080"/>
                <a:chOff x="1235460" y="3356992"/>
                <a:chExt cx="720080" cy="720080"/>
              </a:xfrm>
            </p:grpSpPr>
            <p:sp>
              <p:nvSpPr>
                <p:cNvPr id="23" name="iṥḷïḋé"/>
                <p:cNvSpPr/>
                <p:nvPr/>
              </p:nvSpPr>
              <p:spPr bwMode="auto">
                <a:xfrm>
                  <a:off x="1235733" y="3355983"/>
                  <a:ext cx="719667" cy="717459"/>
                </a:xfrm>
                <a:prstGeom prst="ellipse">
                  <a:avLst/>
                </a:prstGeom>
                <a:solidFill>
                  <a:schemeClr val="accent5"/>
                </a:solidFill>
                <a:ln w="19050">
                  <a:noFill/>
                  <a:round/>
                </a:ln>
              </p:spPr>
              <p:txBody>
                <a:bodyPr anchor="ctr">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íŝḷíďè"/>
                <p:cNvSpPr/>
                <p:nvPr/>
              </p:nvSpPr>
              <p:spPr bwMode="auto">
                <a:xfrm>
                  <a:off x="1407183" y="3523179"/>
                  <a:ext cx="381000" cy="380951"/>
                </a:xfrm>
                <a:custGeom>
                  <a:avLst/>
                  <a:gdLst>
                    <a:gd name="T0" fmla="*/ 1412 w 4000"/>
                    <a:gd name="T1" fmla="*/ 2000 h 4000"/>
                    <a:gd name="T2" fmla="*/ 1408 w 4000"/>
                    <a:gd name="T3" fmla="*/ 2040 h 4000"/>
                    <a:gd name="T4" fmla="*/ 2841 w 4000"/>
                    <a:gd name="T5" fmla="*/ 2757 h 4000"/>
                    <a:gd name="T6" fmla="*/ 3294 w 4000"/>
                    <a:gd name="T7" fmla="*/ 2588 h 4000"/>
                    <a:gd name="T8" fmla="*/ 4000 w 4000"/>
                    <a:gd name="T9" fmla="*/ 3294 h 4000"/>
                    <a:gd name="T10" fmla="*/ 3294 w 4000"/>
                    <a:gd name="T11" fmla="*/ 4000 h 4000"/>
                    <a:gd name="T12" fmla="*/ 2588 w 4000"/>
                    <a:gd name="T13" fmla="*/ 3294 h 4000"/>
                    <a:gd name="T14" fmla="*/ 2592 w 4000"/>
                    <a:gd name="T15" fmla="*/ 3253 h 4000"/>
                    <a:gd name="T16" fmla="*/ 1159 w 4000"/>
                    <a:gd name="T17" fmla="*/ 2537 h 4000"/>
                    <a:gd name="T18" fmla="*/ 706 w 4000"/>
                    <a:gd name="T19" fmla="*/ 2706 h 4000"/>
                    <a:gd name="T20" fmla="*/ 0 w 4000"/>
                    <a:gd name="T21" fmla="*/ 2000 h 4000"/>
                    <a:gd name="T22" fmla="*/ 706 w 4000"/>
                    <a:gd name="T23" fmla="*/ 1294 h 4000"/>
                    <a:gd name="T24" fmla="*/ 1159 w 4000"/>
                    <a:gd name="T25" fmla="*/ 1462 h 4000"/>
                    <a:gd name="T26" fmla="*/ 2592 w 4000"/>
                    <a:gd name="T27" fmla="*/ 746 h 4000"/>
                    <a:gd name="T28" fmla="*/ 2588 w 4000"/>
                    <a:gd name="T29" fmla="*/ 705 h 4000"/>
                    <a:gd name="T30" fmla="*/ 3294 w 4000"/>
                    <a:gd name="T31" fmla="*/ 0 h 4000"/>
                    <a:gd name="T32" fmla="*/ 4000 w 4000"/>
                    <a:gd name="T33" fmla="*/ 706 h 4000"/>
                    <a:gd name="T34" fmla="*/ 3294 w 4000"/>
                    <a:gd name="T35" fmla="*/ 1412 h 4000"/>
                    <a:gd name="T36" fmla="*/ 2841 w 4000"/>
                    <a:gd name="T37" fmla="*/ 1243 h 4000"/>
                    <a:gd name="T38" fmla="*/ 1408 w 4000"/>
                    <a:gd name="T39" fmla="*/ 1959 h 4000"/>
                    <a:gd name="T40" fmla="*/ 1412 w 4000"/>
                    <a:gd name="T41" fmla="*/ 2000 h 4000"/>
                    <a:gd name="T42" fmla="*/ 1412 w 4000"/>
                    <a:gd name="T43" fmla="*/ 2000 h 4000"/>
                    <a:gd name="T44" fmla="*/ 1412 w 4000"/>
                    <a:gd name="T45" fmla="*/ 200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0" h="4000">
                      <a:moveTo>
                        <a:pt x="1412" y="2000"/>
                      </a:moveTo>
                      <a:cubicBezTo>
                        <a:pt x="1412" y="2014"/>
                        <a:pt x="1409" y="2026"/>
                        <a:pt x="1408" y="2040"/>
                      </a:cubicBezTo>
                      <a:lnTo>
                        <a:pt x="2841" y="2757"/>
                      </a:lnTo>
                      <a:cubicBezTo>
                        <a:pt x="2964" y="2653"/>
                        <a:pt x="3121" y="2588"/>
                        <a:pt x="3294" y="2588"/>
                      </a:cubicBezTo>
                      <a:cubicBezTo>
                        <a:pt x="3684" y="2588"/>
                        <a:pt x="4000" y="2904"/>
                        <a:pt x="4000" y="3294"/>
                      </a:cubicBezTo>
                      <a:cubicBezTo>
                        <a:pt x="4000" y="3684"/>
                        <a:pt x="3684" y="4000"/>
                        <a:pt x="3294" y="4000"/>
                      </a:cubicBezTo>
                      <a:cubicBezTo>
                        <a:pt x="2904" y="4000"/>
                        <a:pt x="2588" y="3684"/>
                        <a:pt x="2588" y="3294"/>
                      </a:cubicBezTo>
                      <a:cubicBezTo>
                        <a:pt x="2588" y="3280"/>
                        <a:pt x="2591" y="3267"/>
                        <a:pt x="2592" y="3253"/>
                      </a:cubicBezTo>
                      <a:lnTo>
                        <a:pt x="1159" y="2537"/>
                      </a:lnTo>
                      <a:cubicBezTo>
                        <a:pt x="1036" y="2641"/>
                        <a:pt x="879" y="2706"/>
                        <a:pt x="706" y="2706"/>
                      </a:cubicBezTo>
                      <a:cubicBezTo>
                        <a:pt x="316" y="2706"/>
                        <a:pt x="0" y="2390"/>
                        <a:pt x="0" y="2000"/>
                      </a:cubicBezTo>
                      <a:cubicBezTo>
                        <a:pt x="0" y="1610"/>
                        <a:pt x="316" y="1294"/>
                        <a:pt x="706" y="1294"/>
                      </a:cubicBezTo>
                      <a:cubicBezTo>
                        <a:pt x="879" y="1294"/>
                        <a:pt x="1036" y="1359"/>
                        <a:pt x="1159" y="1462"/>
                      </a:cubicBezTo>
                      <a:lnTo>
                        <a:pt x="2592" y="746"/>
                      </a:lnTo>
                      <a:cubicBezTo>
                        <a:pt x="2591" y="732"/>
                        <a:pt x="2588" y="720"/>
                        <a:pt x="2588" y="705"/>
                      </a:cubicBezTo>
                      <a:cubicBezTo>
                        <a:pt x="2588" y="316"/>
                        <a:pt x="2904" y="0"/>
                        <a:pt x="3294" y="0"/>
                      </a:cubicBezTo>
                      <a:cubicBezTo>
                        <a:pt x="3684" y="0"/>
                        <a:pt x="4000" y="316"/>
                        <a:pt x="4000" y="706"/>
                      </a:cubicBezTo>
                      <a:cubicBezTo>
                        <a:pt x="4000" y="1096"/>
                        <a:pt x="3684" y="1412"/>
                        <a:pt x="3294" y="1412"/>
                      </a:cubicBezTo>
                      <a:cubicBezTo>
                        <a:pt x="3120" y="1412"/>
                        <a:pt x="2964" y="1347"/>
                        <a:pt x="2841" y="1243"/>
                      </a:cubicBezTo>
                      <a:lnTo>
                        <a:pt x="1408" y="1959"/>
                      </a:lnTo>
                      <a:cubicBezTo>
                        <a:pt x="1409" y="1973"/>
                        <a:pt x="1412" y="1986"/>
                        <a:pt x="1412" y="2000"/>
                      </a:cubicBezTo>
                      <a:lnTo>
                        <a:pt x="1412" y="2000"/>
                      </a:lnTo>
                      <a:close/>
                      <a:moveTo>
                        <a:pt x="1412" y="2000"/>
                      </a:moveTo>
                    </a:path>
                  </a:pathLst>
                </a:custGeom>
                <a:solidFill>
                  <a:schemeClr val="bg1"/>
                </a:solidFill>
                <a:ln>
                  <a:noFill/>
                </a:ln>
              </p:spPr>
              <p:txBody>
                <a:bodyPr anchor="ctr">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 name="išlîḑê"/>
              <p:cNvSpPr/>
              <p:nvPr/>
            </p:nvSpPr>
            <p:spPr bwMode="auto">
              <a:xfrm>
                <a:off x="1375433" y="4448113"/>
                <a:ext cx="450849" cy="450792"/>
              </a:xfrm>
              <a:prstGeom prst="ellipse">
                <a:avLst/>
              </a:prstGeom>
              <a:solidFill>
                <a:schemeClr val="accent5"/>
              </a:solidFill>
              <a:ln w="19050">
                <a:noFill/>
                <a:round/>
              </a:ln>
            </p:spPr>
            <p:txBody>
              <a:bodyPr anchor="ctr">
                <a:normAutofit fontScale="5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íŝlíḍè"/>
              <p:cNvSpPr/>
              <p:nvPr/>
            </p:nvSpPr>
            <p:spPr bwMode="auto">
              <a:xfrm>
                <a:off x="1464333" y="5150757"/>
                <a:ext cx="273049" cy="273015"/>
              </a:xfrm>
              <a:prstGeom prst="ellipse">
                <a:avLst/>
              </a:prstGeom>
              <a:solidFill>
                <a:schemeClr val="accent5"/>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ïṣḷíďe"/>
              <p:cNvSpPr/>
              <p:nvPr/>
            </p:nvSpPr>
            <p:spPr bwMode="auto">
              <a:xfrm>
                <a:off x="1502433" y="5673506"/>
                <a:ext cx="194733" cy="194709"/>
              </a:xfrm>
              <a:prstGeom prst="ellipse">
                <a:avLst/>
              </a:prstGeom>
              <a:solidFill>
                <a:schemeClr val="accent5"/>
              </a:solidFill>
              <a:ln w="19050">
                <a:noFill/>
                <a:round/>
              </a:ln>
            </p:spPr>
            <p:txBody>
              <a:bodyPr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4" name="矩形 3"/>
          <p:cNvSpPr/>
          <p:nvPr/>
        </p:nvSpPr>
        <p:spPr>
          <a:xfrm>
            <a:off x="3242310"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12648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3338195" y="385445"/>
            <a:ext cx="2722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电气事故的类型与特点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002030"/>
            <a:ext cx="252476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1.</a:t>
            </a:r>
            <a:r>
              <a:rPr lang="zh-CN" altLang="en-US" sz="1800" dirty="0">
                <a:latin typeface="微软雅黑" panose="020B0503020204020204" pitchFamily="34" charset="-122"/>
                <a:cs typeface="微软雅黑" panose="020B0503020204020204" pitchFamily="34" charset="-122"/>
                <a:sym typeface="+mn-ea"/>
              </a:rPr>
              <a:t>人身安全防护</a:t>
            </a:r>
          </a:p>
        </p:txBody>
      </p:sp>
      <p:grpSp>
        <p:nvGrpSpPr>
          <p:cNvPr id="3" name="组合 2"/>
          <p:cNvGrpSpPr/>
          <p:nvPr/>
        </p:nvGrpSpPr>
        <p:grpSpPr>
          <a:xfrm>
            <a:off x="2853055" y="385445"/>
            <a:ext cx="3425825" cy="398780"/>
            <a:chOff x="4640" y="607"/>
            <a:chExt cx="5395" cy="628"/>
          </a:xfrm>
        </p:grpSpPr>
        <p:sp>
          <p:nvSpPr>
            <p:cNvPr id="8" name="矩形 7"/>
            <p:cNvSpPr/>
            <p:nvPr/>
          </p:nvSpPr>
          <p:spPr>
            <a:xfrm>
              <a:off x="4640"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97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4811"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高校实验室电气事故的防止</a:t>
              </a:r>
            </a:p>
          </p:txBody>
        </p:sp>
      </p:grpSp>
      <p:sp>
        <p:nvSpPr>
          <p:cNvPr id="7" name="文本框 6"/>
          <p:cNvSpPr txBox="1"/>
          <p:nvPr/>
        </p:nvSpPr>
        <p:spPr>
          <a:xfrm>
            <a:off x="1042035" y="1842770"/>
            <a:ext cx="4345940" cy="2563495"/>
          </a:xfrm>
          <a:prstGeom prst="rect">
            <a:avLst/>
          </a:prstGeom>
          <a:noFill/>
        </p:spPr>
        <p:txBody>
          <a:bodyPr wrap="square" rtlCol="0" anchor="t">
            <a:spAutoFit/>
          </a:bodyPr>
          <a:lstStyle/>
          <a:p>
            <a:pPr marL="0" lvl="1" indent="0" fontAlgn="auto">
              <a:spcAft>
                <a:spcPts val="1000"/>
              </a:spcAft>
              <a:buFont typeface="Calibri" panose="020F0502020204030204" charset="0"/>
              <a:buAutoNum type="alphaUcPeriod" startAt="6"/>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经常检查电气设备的保护接地、接零装置，保证连接牢固。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startAt="6"/>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在使用手电钻、电砂轮等手持电动工具时，必须安装漏电保护器，工具外壳进行防护性接地或接零，并要防止移动工具时，导线被拉断。操作时应戴好绝缘手套并站在绝缘板上。</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startAt="6"/>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在移动电风扇、照明灯、电焊机等电气设备时，必须先切断电源，并保护好导线，以免磨损或拉断。 </a:t>
            </a:r>
          </a:p>
        </p:txBody>
      </p:sp>
      <p:sp>
        <p:nvSpPr>
          <p:cNvPr id="5" name="Rectangle 3"/>
          <p:cNvSpPr>
            <a:spLocks noGrp="1"/>
          </p:cNvSpPr>
          <p:nvPr userDrawn="1"/>
        </p:nvSpPr>
        <p:spPr>
          <a:xfrm>
            <a:off x="1042035" y="1421765"/>
            <a:ext cx="415671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sym typeface="+mn-ea"/>
              </a:rPr>
              <a:t>为防止触电，应该做到</a:t>
            </a:r>
            <a:r>
              <a:rPr lang="en-US" altLang="zh-CN" sz="1800" dirty="0">
                <a:sym typeface="+mn-ea"/>
              </a:rPr>
              <a:t>:</a:t>
            </a:r>
            <a:endParaRPr lang="zh-CN" altLang="en-US" sz="1800" dirty="0">
              <a:latin typeface="微软雅黑" panose="020B0503020204020204" pitchFamily="34" charset="-122"/>
              <a:cs typeface="微软雅黑" panose="020B0503020204020204" pitchFamily="34" charset="-122"/>
              <a:sym typeface="+mn-ea"/>
            </a:endParaRPr>
          </a:p>
        </p:txBody>
      </p:sp>
      <p:cxnSp>
        <p:nvCxnSpPr>
          <p:cNvPr id="15" name="直接连接符 14"/>
          <p:cNvCxnSpPr/>
          <p:nvPr/>
        </p:nvCxnSpPr>
        <p:spPr>
          <a:xfrm rot="5400000" flipV="1">
            <a:off x="-413086" y="3198318"/>
            <a:ext cx="2634591" cy="1"/>
          </a:xfrm>
          <a:prstGeom prst="line">
            <a:avLst/>
          </a:prstGeom>
          <a:ln w="82550">
            <a:solidFill>
              <a:srgbClr val="07655B"/>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52551" y="1520825"/>
            <a:ext cx="2699421" cy="2959584"/>
            <a:chOff x="12059" y="1140"/>
            <a:chExt cx="6714" cy="7360"/>
          </a:xfrm>
        </p:grpSpPr>
        <p:pic>
          <p:nvPicPr>
            <p:cNvPr id="20" name="图片 19"/>
            <p:cNvPicPr>
              <a:picLocks noChangeAspect="1"/>
            </p:cNvPicPr>
            <p:nvPr/>
          </p:nvPicPr>
          <p:blipFill rotWithShape="1">
            <a:blip r:embed="rId4"/>
            <a:srcRect/>
            <a:stretch>
              <a:fillRect/>
            </a:stretch>
          </p:blipFill>
          <p:spPr>
            <a:xfrm rot="16200000">
              <a:off x="12459" y="1874"/>
              <a:ext cx="6404" cy="5527"/>
            </a:xfrm>
            <a:prstGeom prst="rect">
              <a:avLst/>
            </a:prstGeom>
          </p:spPr>
        </p:pic>
        <p:sp>
          <p:nvSpPr>
            <p:cNvPr id="21" name="矩形 20"/>
            <p:cNvSpPr/>
            <p:nvPr/>
          </p:nvSpPr>
          <p:spPr>
            <a:xfrm>
              <a:off x="12059" y="6163"/>
              <a:ext cx="2274" cy="2337"/>
            </a:xfrm>
            <a:prstGeom prst="rect">
              <a:avLst/>
            </a:prstGeom>
            <a:noFill/>
            <a:ln w="76200">
              <a:solidFill>
                <a:srgbClr val="076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半闭框 5"/>
            <p:cNvSpPr/>
            <p:nvPr/>
          </p:nvSpPr>
          <p:spPr>
            <a:xfrm rot="5400000">
              <a:off x="16481" y="1363"/>
              <a:ext cx="2515" cy="2069"/>
            </a:xfrm>
            <a:prstGeom prst="halfFrame">
              <a:avLst>
                <a:gd name="adj1" fmla="val 1273"/>
                <a:gd name="adj2" fmla="val 0"/>
              </a:avLst>
            </a:prstGeom>
            <a:noFill/>
            <a:ln w="76200">
              <a:solidFill>
                <a:srgbClr val="7AC0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002030"/>
            <a:ext cx="252476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1.</a:t>
            </a:r>
            <a:r>
              <a:rPr lang="zh-CN" altLang="en-US" sz="1800" dirty="0">
                <a:latin typeface="微软雅黑" panose="020B0503020204020204" pitchFamily="34" charset="-122"/>
                <a:cs typeface="微软雅黑" panose="020B0503020204020204" pitchFamily="34" charset="-122"/>
                <a:sym typeface="+mn-ea"/>
              </a:rPr>
              <a:t>人身安全防护</a:t>
            </a:r>
          </a:p>
        </p:txBody>
      </p:sp>
      <p:grpSp>
        <p:nvGrpSpPr>
          <p:cNvPr id="3" name="组合 2"/>
          <p:cNvGrpSpPr/>
          <p:nvPr/>
        </p:nvGrpSpPr>
        <p:grpSpPr>
          <a:xfrm>
            <a:off x="2853055" y="385445"/>
            <a:ext cx="3425825" cy="398780"/>
            <a:chOff x="4640" y="607"/>
            <a:chExt cx="5395" cy="628"/>
          </a:xfrm>
        </p:grpSpPr>
        <p:sp>
          <p:nvSpPr>
            <p:cNvPr id="8" name="矩形 7"/>
            <p:cNvSpPr/>
            <p:nvPr/>
          </p:nvSpPr>
          <p:spPr>
            <a:xfrm>
              <a:off x="4640"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97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4811"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高校实验室电气事故的防止</a:t>
              </a:r>
            </a:p>
          </p:txBody>
        </p:sp>
      </p:grpSp>
      <p:sp>
        <p:nvSpPr>
          <p:cNvPr id="7" name="文本框 6"/>
          <p:cNvSpPr txBox="1"/>
          <p:nvPr/>
        </p:nvSpPr>
        <p:spPr>
          <a:xfrm>
            <a:off x="1042035" y="1842770"/>
            <a:ext cx="4707255" cy="2317750"/>
          </a:xfrm>
          <a:prstGeom prst="rect">
            <a:avLst/>
          </a:prstGeom>
          <a:noFill/>
        </p:spPr>
        <p:txBody>
          <a:bodyPr wrap="square" rtlCol="0" anchor="t">
            <a:spAutoFit/>
          </a:bodyPr>
          <a:lstStyle/>
          <a:p>
            <a:pPr marL="0" lvl="1" indent="0" fontAlgn="auto">
              <a:spcAft>
                <a:spcPts val="1000"/>
              </a:spcAft>
              <a:buFont typeface="Calibri" panose="020F0502020204030204" charset="0"/>
              <a:buAutoNum type="alphaUcPeriod" startAt="9"/>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在雷雨天，不要走进高压电杆、铁塔、避雷针的接地导线周围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米之内。当遇到高压线断落时，周围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米之内，禁止人员入内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若已经在</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米范围之内，应单足或并足跳出危险区。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startAt="9"/>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对设备进行维修或安装电器时，一定要先切断电源，并在明显处放置“禁止合闸有人工作”的警示牌。</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0" lvl="1" indent="0" fontAlgn="auto">
              <a:spcAft>
                <a:spcPts val="1000"/>
              </a:spcAft>
              <a:buFont typeface="Calibri" panose="020F0502020204030204" charset="0"/>
              <a:buAutoNum type="alphaUcPeriod" startAt="9"/>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一旦有人触电，应首先切断电源，然后抢救。</a:t>
            </a:r>
          </a:p>
        </p:txBody>
      </p:sp>
      <p:sp>
        <p:nvSpPr>
          <p:cNvPr id="5" name="Rectangle 3"/>
          <p:cNvSpPr>
            <a:spLocks noGrp="1"/>
          </p:cNvSpPr>
          <p:nvPr userDrawn="1"/>
        </p:nvSpPr>
        <p:spPr>
          <a:xfrm>
            <a:off x="1042035" y="1421765"/>
            <a:ext cx="415671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sym typeface="+mn-ea"/>
              </a:rPr>
              <a:t>为防止触电，应该做到</a:t>
            </a:r>
            <a:r>
              <a:rPr lang="en-US" altLang="zh-CN" sz="1800" dirty="0">
                <a:sym typeface="+mn-ea"/>
              </a:rPr>
              <a:t>:</a:t>
            </a:r>
            <a:endParaRPr lang="zh-CN" altLang="en-US" sz="1800" dirty="0">
              <a:latin typeface="微软雅黑" panose="020B0503020204020204" pitchFamily="34" charset="-122"/>
              <a:cs typeface="微软雅黑" panose="020B0503020204020204" pitchFamily="34" charset="-122"/>
              <a:sym typeface="+mn-ea"/>
            </a:endParaRPr>
          </a:p>
        </p:txBody>
      </p:sp>
      <p:cxnSp>
        <p:nvCxnSpPr>
          <p:cNvPr id="15" name="直接连接符 14"/>
          <p:cNvCxnSpPr/>
          <p:nvPr/>
        </p:nvCxnSpPr>
        <p:spPr>
          <a:xfrm rot="5400000" flipV="1">
            <a:off x="-413086" y="3198318"/>
            <a:ext cx="2634591" cy="1"/>
          </a:xfrm>
          <a:prstGeom prst="line">
            <a:avLst/>
          </a:prstGeom>
          <a:ln w="82550">
            <a:solidFill>
              <a:srgbClr val="07655B"/>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152551" y="1520825"/>
            <a:ext cx="2699421" cy="2959584"/>
            <a:chOff x="12059" y="1140"/>
            <a:chExt cx="6714" cy="7360"/>
          </a:xfrm>
        </p:grpSpPr>
        <p:pic>
          <p:nvPicPr>
            <p:cNvPr id="20" name="图片 19"/>
            <p:cNvPicPr>
              <a:picLocks noChangeAspect="1"/>
            </p:cNvPicPr>
            <p:nvPr/>
          </p:nvPicPr>
          <p:blipFill rotWithShape="1">
            <a:blip r:embed="rId4"/>
            <a:srcRect/>
            <a:stretch>
              <a:fillRect/>
            </a:stretch>
          </p:blipFill>
          <p:spPr>
            <a:xfrm rot="16200000">
              <a:off x="12459" y="1874"/>
              <a:ext cx="6404" cy="5527"/>
            </a:xfrm>
            <a:prstGeom prst="rect">
              <a:avLst/>
            </a:prstGeom>
          </p:spPr>
        </p:pic>
        <p:sp>
          <p:nvSpPr>
            <p:cNvPr id="21" name="矩形 20"/>
            <p:cNvSpPr/>
            <p:nvPr/>
          </p:nvSpPr>
          <p:spPr>
            <a:xfrm>
              <a:off x="12059" y="6163"/>
              <a:ext cx="2274" cy="2337"/>
            </a:xfrm>
            <a:prstGeom prst="rect">
              <a:avLst/>
            </a:prstGeom>
            <a:noFill/>
            <a:ln w="76200">
              <a:solidFill>
                <a:srgbClr val="076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半闭框 5"/>
            <p:cNvSpPr/>
            <p:nvPr/>
          </p:nvSpPr>
          <p:spPr>
            <a:xfrm rot="5400000">
              <a:off x="16481" y="1363"/>
              <a:ext cx="2515" cy="2069"/>
            </a:xfrm>
            <a:prstGeom prst="halfFrame">
              <a:avLst>
                <a:gd name="adj1" fmla="val 1273"/>
                <a:gd name="adj2" fmla="val 0"/>
              </a:avLst>
            </a:prstGeom>
            <a:noFill/>
            <a:ln w="76200">
              <a:solidFill>
                <a:srgbClr val="7AC0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180465"/>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2.</a:t>
            </a:r>
            <a:r>
              <a:rPr lang="zh-CN" altLang="en-US" sz="1800" dirty="0">
                <a:latin typeface="微软雅黑" panose="020B0503020204020204" pitchFamily="34" charset="-122"/>
                <a:cs typeface="微软雅黑" panose="020B0503020204020204" pitchFamily="34" charset="-122"/>
                <a:sym typeface="+mn-ea"/>
              </a:rPr>
              <a:t>仪器设备在使用时应注意做到安全用电</a:t>
            </a:r>
          </a:p>
        </p:txBody>
      </p:sp>
      <p:grpSp>
        <p:nvGrpSpPr>
          <p:cNvPr id="3" name="组合 2"/>
          <p:cNvGrpSpPr/>
          <p:nvPr/>
        </p:nvGrpSpPr>
        <p:grpSpPr>
          <a:xfrm>
            <a:off x="2853055" y="385445"/>
            <a:ext cx="3425825" cy="398780"/>
            <a:chOff x="4640" y="607"/>
            <a:chExt cx="5395" cy="628"/>
          </a:xfrm>
        </p:grpSpPr>
        <p:sp>
          <p:nvSpPr>
            <p:cNvPr id="8" name="矩形 7"/>
            <p:cNvSpPr/>
            <p:nvPr/>
          </p:nvSpPr>
          <p:spPr>
            <a:xfrm>
              <a:off x="4640"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97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4811"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高校实验室电气事故的防止</a:t>
              </a:r>
            </a:p>
          </p:txBody>
        </p:sp>
      </p:grpSp>
      <p:sp>
        <p:nvSpPr>
          <p:cNvPr id="2" name="矩形 1"/>
          <p:cNvSpPr/>
          <p:nvPr/>
        </p:nvSpPr>
        <p:spPr>
          <a:xfrm>
            <a:off x="6359525" y="215900"/>
            <a:ext cx="2582545" cy="4699000"/>
          </a:xfrm>
          <a:prstGeom prst="rect">
            <a:avLst/>
          </a:prstGeom>
          <a:solidFill>
            <a:schemeClr val="tx1">
              <a:lumMod val="75000"/>
              <a:lumOff val="25000"/>
              <a:alpha val="686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1073785" y="1680845"/>
            <a:ext cx="504190" cy="50419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3785" y="2611755"/>
            <a:ext cx="504190" cy="504190"/>
          </a:xfrm>
          <a:prstGeom prst="rect">
            <a:avLst/>
          </a:prstGeom>
          <a:solidFill>
            <a:srgbClr val="A9B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3785" y="3542665"/>
            <a:ext cx="504190" cy="50419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5" y="1739900"/>
            <a:ext cx="367030" cy="3670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385" y="2727325"/>
            <a:ext cx="317500" cy="31750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505" y="3611880"/>
            <a:ext cx="374015" cy="374015"/>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563" y="1101090"/>
            <a:ext cx="1474470" cy="1474470"/>
          </a:xfrm>
          <a:prstGeom prst="rect">
            <a:avLst/>
          </a:prstGeom>
        </p:spPr>
      </p:pic>
      <p:cxnSp>
        <p:nvCxnSpPr>
          <p:cNvPr id="30" name="直接连接符 29"/>
          <p:cNvCxnSpPr/>
          <p:nvPr/>
        </p:nvCxnSpPr>
        <p:spPr>
          <a:xfrm>
            <a:off x="6891020" y="2777490"/>
            <a:ext cx="1519555" cy="3810"/>
          </a:xfrm>
          <a:prstGeom prst="line">
            <a:avLst/>
          </a:prstGeom>
          <a:ln w="31750" cmpd="sng">
            <a:gradFill>
              <a:gsLst>
                <a:gs pos="0">
                  <a:schemeClr val="bg1">
                    <a:alpha val="90000"/>
                  </a:schemeClr>
                </a:gs>
                <a:gs pos="100000">
                  <a:schemeClr val="bg1">
                    <a:alpha val="5000"/>
                  </a:schemeClr>
                </a:gs>
              </a:gsLst>
              <a:lin ang="6420000" scaled="1"/>
            </a:gra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736090" y="1680845"/>
            <a:ext cx="4457065"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一切仪器应按说明书装接适当的电源，需要接地的一定要接地</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4" name="文本框 13"/>
          <p:cNvSpPr txBox="1"/>
          <p:nvPr/>
        </p:nvSpPr>
        <p:spPr>
          <a:xfrm>
            <a:off x="7209790" y="2908300"/>
            <a:ext cx="883285" cy="460375"/>
          </a:xfrm>
          <a:prstGeom prst="rect">
            <a:avLst/>
          </a:prstGeom>
          <a:noFill/>
        </p:spPr>
        <p:txBody>
          <a:bodyPr wrap="none" rtlCol="0" anchor="t">
            <a:spAutoFit/>
          </a:bodyPr>
          <a:lstStyle/>
          <a:p>
            <a:r>
              <a:rPr lang="zh-CN" altLang="en-US" sz="2400" b="1" dirty="0">
                <a:solidFill>
                  <a:schemeClr val="bg1"/>
                </a:solidFill>
                <a:latin typeface="微软雅黑" panose="020B0503020204020204" pitchFamily="34" charset="-122"/>
                <a:cs typeface="微软雅黑" panose="020B0503020204020204" pitchFamily="34" charset="-122"/>
                <a:sym typeface="+mn-ea"/>
              </a:rPr>
              <a:t>注 意</a:t>
            </a:r>
          </a:p>
        </p:txBody>
      </p:sp>
      <p:sp>
        <p:nvSpPr>
          <p:cNvPr id="15" name="文本框 14"/>
          <p:cNvSpPr txBox="1"/>
          <p:nvPr/>
        </p:nvSpPr>
        <p:spPr>
          <a:xfrm>
            <a:off x="1736090" y="2537460"/>
            <a:ext cx="4456430"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若是直流电气设备，应注意电源的正负极，不要接错</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6" name="文本框 15"/>
          <p:cNvSpPr txBox="1"/>
          <p:nvPr/>
        </p:nvSpPr>
        <p:spPr>
          <a:xfrm>
            <a:off x="1736090" y="3535045"/>
            <a:ext cx="4456430" cy="1076325"/>
          </a:xfrm>
          <a:prstGeom prst="rect">
            <a:avLst/>
          </a:prstGeom>
          <a:noFill/>
        </p:spPr>
        <p:txBody>
          <a:bodyPr wrap="square" rtlCol="0" anchor="t">
            <a:spAutoFit/>
          </a:bodyPr>
          <a:lstStyle/>
          <a:p>
            <a:pPr marL="0" lvl="1" indent="0" algn="just" fontAlgn="auto">
              <a:spcAft>
                <a:spcPts val="100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若电源为三相，则三相电源的中性点要接地，这样万一触电时可降低接触电压</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接三相电动机时要注意正转方向是否符合，否则要切断电源，对调相线</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1042035" y="1180465"/>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en-US" altLang="zh-CN" sz="1800" dirty="0">
                <a:latin typeface="微软雅黑" panose="020B0503020204020204" pitchFamily="34" charset="-122"/>
                <a:cs typeface="微软雅黑" panose="020B0503020204020204" pitchFamily="34" charset="-122"/>
                <a:sym typeface="+mn-ea"/>
              </a:rPr>
              <a:t>2.</a:t>
            </a:r>
            <a:r>
              <a:rPr lang="zh-CN" altLang="en-US" sz="1800" dirty="0">
                <a:latin typeface="微软雅黑" panose="020B0503020204020204" pitchFamily="34" charset="-122"/>
                <a:cs typeface="微软雅黑" panose="020B0503020204020204" pitchFamily="34" charset="-122"/>
                <a:sym typeface="+mn-ea"/>
              </a:rPr>
              <a:t>仪器设备在使用时应注意做到安全用电</a:t>
            </a:r>
          </a:p>
        </p:txBody>
      </p:sp>
      <p:grpSp>
        <p:nvGrpSpPr>
          <p:cNvPr id="3" name="组合 2"/>
          <p:cNvGrpSpPr/>
          <p:nvPr/>
        </p:nvGrpSpPr>
        <p:grpSpPr>
          <a:xfrm>
            <a:off x="2853055" y="385445"/>
            <a:ext cx="3425825" cy="398780"/>
            <a:chOff x="4640" y="607"/>
            <a:chExt cx="5395" cy="628"/>
          </a:xfrm>
        </p:grpSpPr>
        <p:sp>
          <p:nvSpPr>
            <p:cNvPr id="8" name="矩形 7"/>
            <p:cNvSpPr/>
            <p:nvPr/>
          </p:nvSpPr>
          <p:spPr>
            <a:xfrm>
              <a:off x="4640"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979"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21"/>
            <p:cNvSpPr txBox="1"/>
            <p:nvPr/>
          </p:nvSpPr>
          <p:spPr>
            <a:xfrm>
              <a:off x="4811"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高校实验室电气事故的防止</a:t>
              </a:r>
            </a:p>
          </p:txBody>
        </p:sp>
      </p:grpSp>
      <p:sp>
        <p:nvSpPr>
          <p:cNvPr id="2" name="矩形 1"/>
          <p:cNvSpPr/>
          <p:nvPr/>
        </p:nvSpPr>
        <p:spPr>
          <a:xfrm>
            <a:off x="6359525" y="215900"/>
            <a:ext cx="2582545" cy="4699000"/>
          </a:xfrm>
          <a:prstGeom prst="rect">
            <a:avLst/>
          </a:prstGeom>
          <a:solidFill>
            <a:schemeClr val="tx1">
              <a:lumMod val="75000"/>
              <a:lumOff val="25000"/>
              <a:alpha val="686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1073785" y="1720850"/>
            <a:ext cx="504190" cy="50419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3785" y="2611755"/>
            <a:ext cx="504190" cy="504190"/>
          </a:xfrm>
          <a:prstGeom prst="rect">
            <a:avLst/>
          </a:prstGeom>
          <a:solidFill>
            <a:srgbClr val="A9B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3785" y="3542665"/>
            <a:ext cx="504190" cy="504190"/>
          </a:xfrm>
          <a:prstGeom prst="rect">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365" y="1779905"/>
            <a:ext cx="367030" cy="3670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385" y="2727325"/>
            <a:ext cx="317500" cy="31750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505" y="3611880"/>
            <a:ext cx="374015" cy="374015"/>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563" y="1101090"/>
            <a:ext cx="1474470" cy="1474470"/>
          </a:xfrm>
          <a:prstGeom prst="rect">
            <a:avLst/>
          </a:prstGeom>
        </p:spPr>
      </p:pic>
      <p:cxnSp>
        <p:nvCxnSpPr>
          <p:cNvPr id="30" name="直接连接符 29"/>
          <p:cNvCxnSpPr/>
          <p:nvPr/>
        </p:nvCxnSpPr>
        <p:spPr>
          <a:xfrm>
            <a:off x="6891020" y="2777490"/>
            <a:ext cx="1519555" cy="3810"/>
          </a:xfrm>
          <a:prstGeom prst="line">
            <a:avLst/>
          </a:prstGeom>
          <a:ln w="31750" cmpd="sng">
            <a:gradFill>
              <a:gsLst>
                <a:gs pos="0">
                  <a:schemeClr val="bg1">
                    <a:alpha val="90000"/>
                  </a:schemeClr>
                </a:gs>
                <a:gs pos="100000">
                  <a:schemeClr val="bg1">
                    <a:alpha val="5000"/>
                  </a:schemeClr>
                </a:gs>
              </a:gsLst>
              <a:lin ang="6420000" scaled="1"/>
            </a:gra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736090" y="1680845"/>
            <a:ext cx="4333240" cy="583565"/>
          </a:xfrm>
          <a:prstGeom prst="rect">
            <a:avLst/>
          </a:prstGeom>
          <a:noFill/>
        </p:spPr>
        <p:txBody>
          <a:bodyPr wrap="square" rtlCol="0" anchor="t">
            <a:spAutoFit/>
          </a:bodyPr>
          <a:lstStyle/>
          <a:p>
            <a:pPr marL="0" lvl="1" indent="0" fontAlgn="auto">
              <a:spcAft>
                <a:spcPts val="100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接线时应注意接头要牢，并根据电器的额定电流选用适当的连接导线</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4" name="文本框 13"/>
          <p:cNvSpPr txBox="1"/>
          <p:nvPr/>
        </p:nvSpPr>
        <p:spPr>
          <a:xfrm>
            <a:off x="7209790" y="2908300"/>
            <a:ext cx="883285" cy="460375"/>
          </a:xfrm>
          <a:prstGeom prst="rect">
            <a:avLst/>
          </a:prstGeom>
          <a:noFill/>
        </p:spPr>
        <p:txBody>
          <a:bodyPr wrap="none" rtlCol="0" anchor="t">
            <a:spAutoFit/>
          </a:bodyPr>
          <a:lstStyle/>
          <a:p>
            <a:r>
              <a:rPr lang="zh-CN" altLang="en-US" sz="2400" b="1" dirty="0">
                <a:solidFill>
                  <a:schemeClr val="bg1"/>
                </a:solidFill>
                <a:latin typeface="微软雅黑" panose="020B0503020204020204" pitchFamily="34" charset="-122"/>
                <a:cs typeface="微软雅黑" panose="020B0503020204020204" pitchFamily="34" charset="-122"/>
                <a:sym typeface="+mn-ea"/>
              </a:rPr>
              <a:t>注 意</a:t>
            </a:r>
          </a:p>
        </p:txBody>
      </p:sp>
      <p:sp>
        <p:nvSpPr>
          <p:cNvPr id="15" name="文本框 14"/>
          <p:cNvSpPr txBox="1"/>
          <p:nvPr/>
        </p:nvSpPr>
        <p:spPr>
          <a:xfrm>
            <a:off x="1736090" y="2670810"/>
            <a:ext cx="4456430" cy="337185"/>
          </a:xfrm>
          <a:prstGeom prst="rect">
            <a:avLst/>
          </a:prstGeom>
          <a:noFill/>
        </p:spPr>
        <p:txBody>
          <a:bodyPr wrap="square" rtlCol="0" anchor="t">
            <a:spAutoFit/>
          </a:bodyPr>
          <a:lstStyle/>
          <a:p>
            <a:pPr marL="0" lvl="1" indent="0" fontAlgn="auto">
              <a:spcAft>
                <a:spcPts val="100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接好电路后应仔细检查无误后，方可通电使用</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6" name="文本框 15"/>
          <p:cNvSpPr txBox="1"/>
          <p:nvPr/>
        </p:nvSpPr>
        <p:spPr>
          <a:xfrm>
            <a:off x="1736090" y="3668395"/>
            <a:ext cx="4144010" cy="337185"/>
          </a:xfrm>
          <a:prstGeom prst="rect">
            <a:avLst/>
          </a:prstGeom>
          <a:noFill/>
        </p:spPr>
        <p:txBody>
          <a:bodyPr wrap="square" rtlCol="0" anchor="t">
            <a:spAutoFit/>
          </a:bodyPr>
          <a:lstStyle/>
          <a:p>
            <a:pPr marL="0" lvl="1" indent="0" fontAlgn="auto">
              <a:spcAft>
                <a:spcPts val="100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仪器发生故障时应及时切断电源。</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670852" y="2169655"/>
            <a:ext cx="4450080" cy="521970"/>
          </a:xfrm>
          <a:prstGeom prst="rect">
            <a:avLst/>
          </a:prstGeom>
          <a:noFill/>
        </p:spPr>
        <p:txBody>
          <a:bodyPr wrap="none">
            <a:spAutoFit/>
            <a:scene3d>
              <a:camera prst="orthographicFront"/>
              <a:lightRig rig="threePt" dir="t"/>
            </a:scene3d>
            <a:sp3d contourW="12700"/>
          </a:bodyPr>
          <a:lstStyle/>
          <a:p>
            <a:pPr algn="l" eaLnBrk="1" hangingPunct="1"/>
            <a:r>
              <a:rPr lang="zh-CN" altLang="en-US" sz="2800" b="1" dirty="0">
                <a:solidFill>
                  <a:srgbClr val="7AC0C4"/>
                </a:solidFill>
                <a:latin typeface="微软雅黑" panose="020B0503020204020204" pitchFamily="34" charset="-122"/>
                <a:ea typeface="微软雅黑" panose="020B0503020204020204" pitchFamily="34" charset="-122"/>
                <a:sym typeface="+mn-ea"/>
              </a:rPr>
              <a:t>常用电器使用中存在的问题</a:t>
            </a:r>
          </a:p>
        </p:txBody>
      </p:sp>
      <p:sp>
        <p:nvSpPr>
          <p:cNvPr id="35" name="文本框 34"/>
          <p:cNvSpPr txBox="1"/>
          <p:nvPr/>
        </p:nvSpPr>
        <p:spPr>
          <a:xfrm>
            <a:off x="947173" y="2175184"/>
            <a:ext cx="633730" cy="578485"/>
          </a:xfrm>
          <a:prstGeom prst="rect">
            <a:avLst/>
          </a:prstGeom>
          <a:noFill/>
        </p:spPr>
        <p:txBody>
          <a:bodyPr wrap="none">
            <a:spAutoFit/>
            <a:scene3d>
              <a:camera prst="orthographicFront"/>
              <a:lightRig rig="threePt" dir="t"/>
            </a:scene3d>
            <a:sp3d contourW="12700"/>
          </a:bodyPr>
          <a:lstStyle/>
          <a:p>
            <a:pPr algn="r">
              <a:defRPr/>
            </a:pPr>
            <a:r>
              <a:rPr lang="en-US" altLang="zh-CN" sz="3165" b="1" dirty="0">
                <a:solidFill>
                  <a:srgbClr val="7AC0C4"/>
                </a:solidFill>
                <a:latin typeface="Century Gothic" panose="020B0502020202020204" pitchFamily="34" charset="0"/>
                <a:ea typeface="微软雅黑" panose="020B0503020204020204" pitchFamily="34" charset="-122"/>
              </a:rPr>
              <a:t>09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a:lnSpc>
                <a:spcPct val="100000"/>
              </a:lnSpc>
              <a:spcBef>
                <a:spcPts val="0"/>
              </a:spcBef>
              <a:buNone/>
            </a:pPr>
            <a:r>
              <a:rPr lang="zh-CN" altLang="en-US" sz="1800" dirty="0">
                <a:latin typeface="微软雅黑" panose="020B0503020204020204" pitchFamily="34" charset="-122"/>
                <a:sym typeface="+mn-ea"/>
              </a:rPr>
              <a:t>1</a:t>
            </a:r>
            <a:r>
              <a:rPr lang="en-US" altLang="zh-CN" sz="1800" dirty="0">
                <a:latin typeface="微软雅黑" panose="020B0503020204020204" pitchFamily="34" charset="-122"/>
                <a:sym typeface="+mn-ea"/>
              </a:rPr>
              <a:t>.</a:t>
            </a:r>
            <a:r>
              <a:rPr lang="zh-CN" altLang="en-US" sz="1800" dirty="0">
                <a:sym typeface="+mn-ea"/>
              </a:rPr>
              <a:t>最常发生电线短路的位置是什么地方？ </a:t>
            </a:r>
            <a:endParaRPr lang="zh-CN" altLang="en-US" sz="1800" dirty="0">
              <a:latin typeface="微软雅黑" panose="020B0503020204020204" pitchFamily="34" charset="-122"/>
              <a:cs typeface="微软雅黑" panose="020B0503020204020204" pitchFamily="34" charset="-122"/>
              <a:sym typeface="+mn-ea"/>
            </a:endParaRPr>
          </a:p>
        </p:txBody>
      </p:sp>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8" name="矩形 7"/>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sp>
        <p:nvSpPr>
          <p:cNvPr id="7" name="文本框 6"/>
          <p:cNvSpPr txBox="1"/>
          <p:nvPr/>
        </p:nvSpPr>
        <p:spPr>
          <a:xfrm>
            <a:off x="995680" y="1509395"/>
            <a:ext cx="7505700" cy="368300"/>
          </a:xfrm>
          <a:prstGeom prst="rect">
            <a:avLst/>
          </a:prstGeom>
          <a:noFill/>
        </p:spPr>
        <p:txBody>
          <a:bodyPr wrap="square" rtlCol="0" anchor="t">
            <a:spAutoFit/>
          </a:bodyPr>
          <a:lstStyle/>
          <a:p>
            <a:pPr marL="0" lvl="1" indent="0" fontAlgn="auto">
              <a:spcAft>
                <a:spcPts val="1000"/>
              </a:spcAft>
              <a:buNone/>
            </a:pPr>
            <a:r>
              <a:rPr lang="zh-CN" altLang="en-US" dirty="0">
                <a:sym typeface="+mn-ea"/>
              </a:rPr>
              <a:t>插座及插头接触部位，电线外露受外力损坏或电器过热，造成内部短路。</a:t>
            </a:r>
            <a:endParaRPr lang="zh-CN" altLang="en-US"/>
          </a:p>
        </p:txBody>
      </p:sp>
      <p:sp>
        <p:nvSpPr>
          <p:cNvPr id="2" name="Rectangle 3"/>
          <p:cNvSpPr>
            <a:spLocks noGrp="1"/>
          </p:cNvSpPr>
          <p:nvPr userDrawn="1"/>
        </p:nvSpPr>
        <p:spPr>
          <a:xfrm>
            <a:off x="995680" y="2081530"/>
            <a:ext cx="6651625"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l" defTabSz="914400" eaLnBrk="1" fontAlgn="auto" hangingPunct="1">
              <a:spcBef>
                <a:spcPts val="0"/>
              </a:spcBef>
              <a:spcAft>
                <a:spcPts val="1000"/>
              </a:spcAft>
              <a:buClrTx/>
              <a:buSzTx/>
              <a:buFontTx/>
              <a:buNone/>
            </a:pPr>
            <a:r>
              <a:rPr lang="zh-CN" altLang="en-US" sz="1800" b="1" dirty="0">
                <a:latin typeface="微软雅黑" panose="020B0503020204020204" pitchFamily="34" charset="-122"/>
                <a:cs typeface="微软雅黑" panose="020B0503020204020204" pitchFamily="34" charset="-122"/>
                <a:sym typeface="+mn-ea"/>
              </a:rPr>
              <a:t>2.电线捆绑将造成什么后果？(电线为什么要避免重物压住？)</a:t>
            </a:r>
          </a:p>
        </p:txBody>
      </p:sp>
      <p:sp>
        <p:nvSpPr>
          <p:cNvPr id="4" name="文本框 3"/>
          <p:cNvSpPr txBox="1"/>
          <p:nvPr/>
        </p:nvSpPr>
        <p:spPr>
          <a:xfrm>
            <a:off x="995680" y="2588895"/>
            <a:ext cx="4839335" cy="1604645"/>
          </a:xfrm>
          <a:prstGeom prst="rect">
            <a:avLst/>
          </a:prstGeom>
          <a:noFill/>
        </p:spPr>
        <p:txBody>
          <a:bodyPr wrap="square" rtlCol="0" anchor="t">
            <a:spAutoFit/>
          </a:bodyPr>
          <a:lstStyle/>
          <a:p>
            <a:pPr marL="0" lvl="1" indent="0" algn="l" defTabSz="914400" eaLnBrk="1" fontAlgn="auto" hangingPunct="1">
              <a:spcAft>
                <a:spcPts val="1000"/>
              </a:spcAft>
              <a:buClrTx/>
              <a:buSzTx/>
              <a:buFontTx/>
              <a:buNone/>
            </a:pPr>
            <a:r>
              <a:rPr lang="zh-CN" altLang="en-US" dirty="0">
                <a:sym typeface="+mn-ea"/>
              </a:rPr>
              <a:t>电线遭捆绑，可能造成电线部分折断，产生高阻抗，使电线发热，进而造成电线失火。 </a:t>
            </a:r>
            <a:endParaRPr lang="zh-CN" altLang="en-US" dirty="0"/>
          </a:p>
          <a:p>
            <a:pPr marL="0" lvl="1" indent="0" algn="l" defTabSz="914400" eaLnBrk="1" fontAlgn="auto" hangingPunct="1">
              <a:spcAft>
                <a:spcPts val="1000"/>
              </a:spcAft>
              <a:buClrTx/>
              <a:buSzTx/>
              <a:buFontTx/>
              <a:buNone/>
            </a:pPr>
            <a:r>
              <a:rPr lang="zh-CN" altLang="en-US" dirty="0">
                <a:sym typeface="+mn-ea"/>
              </a:rPr>
              <a:t>如果电线被重物压住，可能造成电线部分折断，产生高阻抗使电线发热，及绝缘外表破损，而造成电线短路。 </a:t>
            </a:r>
            <a:endParaRPr lang="zh-CN" altLang="en-US"/>
          </a:p>
        </p:txBody>
      </p:sp>
      <p:grpSp>
        <p:nvGrpSpPr>
          <p:cNvPr id="21" name="72e76e0a-fb76-461d-879a-d642fdb965a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042660" y="2607945"/>
            <a:ext cx="2175510" cy="2162175"/>
            <a:chOff x="4116403" y="1463383"/>
            <a:chExt cx="3959194" cy="3934410"/>
          </a:xfrm>
        </p:grpSpPr>
        <p:sp>
          <p:nvSpPr>
            <p:cNvPr id="11" name="iSḻïḓe"/>
            <p:cNvSpPr/>
            <p:nvPr/>
          </p:nvSpPr>
          <p:spPr bwMode="auto">
            <a:xfrm>
              <a:off x="5261049" y="2880563"/>
              <a:ext cx="1645121" cy="272536"/>
            </a:xfrm>
            <a:prstGeom prst="rect">
              <a:avLst/>
            </a:prstGeom>
            <a:solidFill>
              <a:srgbClr val="258C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 name="íṣ1ïdé"/>
            <p:cNvSpPr/>
            <p:nvPr/>
          </p:nvSpPr>
          <p:spPr bwMode="auto">
            <a:xfrm>
              <a:off x="5211497" y="2826058"/>
              <a:ext cx="1744225" cy="376593"/>
            </a:xfrm>
            <a:custGeom>
              <a:avLst/>
              <a:gdLst>
                <a:gd name="T0" fmla="*/ 352 w 352"/>
                <a:gd name="T1" fmla="*/ 76 h 76"/>
                <a:gd name="T2" fmla="*/ 0 w 352"/>
                <a:gd name="T3" fmla="*/ 76 h 76"/>
                <a:gd name="T4" fmla="*/ 0 w 352"/>
                <a:gd name="T5" fmla="*/ 0 h 76"/>
                <a:gd name="T6" fmla="*/ 352 w 352"/>
                <a:gd name="T7" fmla="*/ 0 h 76"/>
                <a:gd name="T8" fmla="*/ 352 w 352"/>
                <a:gd name="T9" fmla="*/ 76 h 76"/>
                <a:gd name="T10" fmla="*/ 21 w 352"/>
                <a:gd name="T11" fmla="*/ 56 h 76"/>
                <a:gd name="T12" fmla="*/ 331 w 352"/>
                <a:gd name="T13" fmla="*/ 56 h 76"/>
                <a:gd name="T14" fmla="*/ 331 w 352"/>
                <a:gd name="T15" fmla="*/ 21 h 76"/>
                <a:gd name="T16" fmla="*/ 21 w 352"/>
                <a:gd name="T17" fmla="*/ 21 h 76"/>
                <a:gd name="T18" fmla="*/ 21 w 352"/>
                <a:gd name="T19"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76">
                  <a:moveTo>
                    <a:pt x="352" y="76"/>
                  </a:moveTo>
                  <a:lnTo>
                    <a:pt x="0" y="76"/>
                  </a:lnTo>
                  <a:lnTo>
                    <a:pt x="0" y="0"/>
                  </a:lnTo>
                  <a:lnTo>
                    <a:pt x="352" y="0"/>
                  </a:lnTo>
                  <a:lnTo>
                    <a:pt x="352" y="76"/>
                  </a:lnTo>
                  <a:close/>
                  <a:moveTo>
                    <a:pt x="21" y="56"/>
                  </a:moveTo>
                  <a:lnTo>
                    <a:pt x="331" y="56"/>
                  </a:lnTo>
                  <a:lnTo>
                    <a:pt x="331" y="21"/>
                  </a:lnTo>
                  <a:lnTo>
                    <a:pt x="21" y="21"/>
                  </a:lnTo>
                  <a:lnTo>
                    <a:pt x="21" y="56"/>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íslíḍê"/>
            <p:cNvSpPr/>
            <p:nvPr/>
          </p:nvSpPr>
          <p:spPr bwMode="auto">
            <a:xfrm>
              <a:off x="5538539" y="2058004"/>
              <a:ext cx="272537" cy="822559"/>
            </a:xfrm>
            <a:custGeom>
              <a:avLst/>
              <a:gdLst>
                <a:gd name="T0" fmla="*/ 32 w 64"/>
                <a:gd name="T1" fmla="*/ 0 h 192"/>
                <a:gd name="T2" fmla="*/ 0 w 64"/>
                <a:gd name="T3" fmla="*/ 32 h 192"/>
                <a:gd name="T4" fmla="*/ 0 w 64"/>
                <a:gd name="T5" fmla="*/ 192 h 192"/>
                <a:gd name="T6" fmla="*/ 64 w 64"/>
                <a:gd name="T7" fmla="*/ 192 h 192"/>
                <a:gd name="T8" fmla="*/ 64 w 64"/>
                <a:gd name="T9" fmla="*/ 32 h 192"/>
                <a:gd name="T10" fmla="*/ 32 w 64"/>
                <a:gd name="T11" fmla="*/ 0 h 192"/>
              </a:gdLst>
              <a:ahLst/>
              <a:cxnLst>
                <a:cxn ang="0">
                  <a:pos x="T0" y="T1"/>
                </a:cxn>
                <a:cxn ang="0">
                  <a:pos x="T2" y="T3"/>
                </a:cxn>
                <a:cxn ang="0">
                  <a:pos x="T4" y="T5"/>
                </a:cxn>
                <a:cxn ang="0">
                  <a:pos x="T6" y="T7"/>
                </a:cxn>
                <a:cxn ang="0">
                  <a:pos x="T8" y="T9"/>
                </a:cxn>
                <a:cxn ang="0">
                  <a:pos x="T10" y="T11"/>
                </a:cxn>
              </a:cxnLst>
              <a:rect l="0" t="0" r="r" b="b"/>
              <a:pathLst>
                <a:path w="64" h="192">
                  <a:moveTo>
                    <a:pt x="32" y="0"/>
                  </a:moveTo>
                  <a:cubicBezTo>
                    <a:pt x="14" y="0"/>
                    <a:pt x="0" y="14"/>
                    <a:pt x="0" y="32"/>
                  </a:cubicBezTo>
                  <a:cubicBezTo>
                    <a:pt x="0" y="192"/>
                    <a:pt x="0" y="192"/>
                    <a:pt x="0" y="192"/>
                  </a:cubicBezTo>
                  <a:cubicBezTo>
                    <a:pt x="64" y="192"/>
                    <a:pt x="64" y="192"/>
                    <a:pt x="64" y="192"/>
                  </a:cubicBezTo>
                  <a:cubicBezTo>
                    <a:pt x="64" y="32"/>
                    <a:pt x="64" y="32"/>
                    <a:pt x="64" y="32"/>
                  </a:cubicBezTo>
                  <a:cubicBezTo>
                    <a:pt x="64" y="14"/>
                    <a:pt x="50"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işḷïḋè"/>
            <p:cNvSpPr/>
            <p:nvPr/>
          </p:nvSpPr>
          <p:spPr bwMode="auto">
            <a:xfrm>
              <a:off x="5484034" y="2008452"/>
              <a:ext cx="376594" cy="921663"/>
            </a:xfrm>
            <a:custGeom>
              <a:avLst/>
              <a:gdLst>
                <a:gd name="T0" fmla="*/ 88 w 88"/>
                <a:gd name="T1" fmla="*/ 216 h 216"/>
                <a:gd name="T2" fmla="*/ 0 w 88"/>
                <a:gd name="T3" fmla="*/ 216 h 216"/>
                <a:gd name="T4" fmla="*/ 0 w 88"/>
                <a:gd name="T5" fmla="*/ 44 h 216"/>
                <a:gd name="T6" fmla="*/ 44 w 88"/>
                <a:gd name="T7" fmla="*/ 0 h 216"/>
                <a:gd name="T8" fmla="*/ 88 w 88"/>
                <a:gd name="T9" fmla="*/ 44 h 216"/>
                <a:gd name="T10" fmla="*/ 88 w 88"/>
                <a:gd name="T11" fmla="*/ 216 h 216"/>
                <a:gd name="T12" fmla="*/ 24 w 88"/>
                <a:gd name="T13" fmla="*/ 192 h 216"/>
                <a:gd name="T14" fmla="*/ 64 w 88"/>
                <a:gd name="T15" fmla="*/ 192 h 216"/>
                <a:gd name="T16" fmla="*/ 64 w 88"/>
                <a:gd name="T17" fmla="*/ 44 h 216"/>
                <a:gd name="T18" fmla="*/ 44 w 88"/>
                <a:gd name="T19" fmla="*/ 24 h 216"/>
                <a:gd name="T20" fmla="*/ 24 w 88"/>
                <a:gd name="T21" fmla="*/ 44 h 216"/>
                <a:gd name="T22" fmla="*/ 24 w 88"/>
                <a:gd name="T23"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16">
                  <a:moveTo>
                    <a:pt x="88" y="216"/>
                  </a:moveTo>
                  <a:cubicBezTo>
                    <a:pt x="0" y="216"/>
                    <a:pt x="0" y="216"/>
                    <a:pt x="0" y="216"/>
                  </a:cubicBezTo>
                  <a:cubicBezTo>
                    <a:pt x="0" y="44"/>
                    <a:pt x="0" y="44"/>
                    <a:pt x="0" y="44"/>
                  </a:cubicBezTo>
                  <a:cubicBezTo>
                    <a:pt x="0" y="20"/>
                    <a:pt x="20" y="0"/>
                    <a:pt x="44" y="0"/>
                  </a:cubicBezTo>
                  <a:cubicBezTo>
                    <a:pt x="68" y="0"/>
                    <a:pt x="88" y="20"/>
                    <a:pt x="88" y="44"/>
                  </a:cubicBezTo>
                  <a:lnTo>
                    <a:pt x="88" y="216"/>
                  </a:lnTo>
                  <a:close/>
                  <a:moveTo>
                    <a:pt x="24" y="192"/>
                  </a:moveTo>
                  <a:cubicBezTo>
                    <a:pt x="64" y="192"/>
                    <a:pt x="64" y="192"/>
                    <a:pt x="64" y="192"/>
                  </a:cubicBezTo>
                  <a:cubicBezTo>
                    <a:pt x="64" y="44"/>
                    <a:pt x="64" y="44"/>
                    <a:pt x="64" y="44"/>
                  </a:cubicBezTo>
                  <a:cubicBezTo>
                    <a:pt x="64" y="33"/>
                    <a:pt x="55" y="24"/>
                    <a:pt x="44" y="24"/>
                  </a:cubicBezTo>
                  <a:cubicBezTo>
                    <a:pt x="33" y="24"/>
                    <a:pt x="24" y="33"/>
                    <a:pt x="24" y="44"/>
                  </a:cubicBezTo>
                  <a:lnTo>
                    <a:pt x="24" y="192"/>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iSľîḓé"/>
            <p:cNvSpPr/>
            <p:nvPr/>
          </p:nvSpPr>
          <p:spPr bwMode="auto">
            <a:xfrm>
              <a:off x="6356146" y="2058004"/>
              <a:ext cx="272537" cy="822559"/>
            </a:xfrm>
            <a:custGeom>
              <a:avLst/>
              <a:gdLst>
                <a:gd name="T0" fmla="*/ 32 w 64"/>
                <a:gd name="T1" fmla="*/ 0 h 192"/>
                <a:gd name="T2" fmla="*/ 0 w 64"/>
                <a:gd name="T3" fmla="*/ 32 h 192"/>
                <a:gd name="T4" fmla="*/ 0 w 64"/>
                <a:gd name="T5" fmla="*/ 192 h 192"/>
                <a:gd name="T6" fmla="*/ 64 w 64"/>
                <a:gd name="T7" fmla="*/ 192 h 192"/>
                <a:gd name="T8" fmla="*/ 64 w 64"/>
                <a:gd name="T9" fmla="*/ 32 h 192"/>
                <a:gd name="T10" fmla="*/ 32 w 64"/>
                <a:gd name="T11" fmla="*/ 0 h 192"/>
              </a:gdLst>
              <a:ahLst/>
              <a:cxnLst>
                <a:cxn ang="0">
                  <a:pos x="T0" y="T1"/>
                </a:cxn>
                <a:cxn ang="0">
                  <a:pos x="T2" y="T3"/>
                </a:cxn>
                <a:cxn ang="0">
                  <a:pos x="T4" y="T5"/>
                </a:cxn>
                <a:cxn ang="0">
                  <a:pos x="T6" y="T7"/>
                </a:cxn>
                <a:cxn ang="0">
                  <a:pos x="T8" y="T9"/>
                </a:cxn>
                <a:cxn ang="0">
                  <a:pos x="T10" y="T11"/>
                </a:cxn>
              </a:cxnLst>
              <a:rect l="0" t="0" r="r" b="b"/>
              <a:pathLst>
                <a:path w="64" h="192">
                  <a:moveTo>
                    <a:pt x="32" y="0"/>
                  </a:moveTo>
                  <a:cubicBezTo>
                    <a:pt x="14" y="0"/>
                    <a:pt x="0" y="14"/>
                    <a:pt x="0" y="32"/>
                  </a:cubicBezTo>
                  <a:cubicBezTo>
                    <a:pt x="0" y="192"/>
                    <a:pt x="0" y="192"/>
                    <a:pt x="0" y="192"/>
                  </a:cubicBezTo>
                  <a:cubicBezTo>
                    <a:pt x="64" y="192"/>
                    <a:pt x="64" y="192"/>
                    <a:pt x="64" y="192"/>
                  </a:cubicBezTo>
                  <a:cubicBezTo>
                    <a:pt x="64" y="32"/>
                    <a:pt x="64" y="32"/>
                    <a:pt x="64" y="32"/>
                  </a:cubicBezTo>
                  <a:cubicBezTo>
                    <a:pt x="64" y="14"/>
                    <a:pt x="50"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îsľïďé"/>
            <p:cNvSpPr/>
            <p:nvPr/>
          </p:nvSpPr>
          <p:spPr bwMode="auto">
            <a:xfrm>
              <a:off x="6306595" y="2008452"/>
              <a:ext cx="376594" cy="921663"/>
            </a:xfrm>
            <a:custGeom>
              <a:avLst/>
              <a:gdLst>
                <a:gd name="T0" fmla="*/ 88 w 88"/>
                <a:gd name="T1" fmla="*/ 216 h 216"/>
                <a:gd name="T2" fmla="*/ 0 w 88"/>
                <a:gd name="T3" fmla="*/ 216 h 216"/>
                <a:gd name="T4" fmla="*/ 0 w 88"/>
                <a:gd name="T5" fmla="*/ 44 h 216"/>
                <a:gd name="T6" fmla="*/ 44 w 88"/>
                <a:gd name="T7" fmla="*/ 0 h 216"/>
                <a:gd name="T8" fmla="*/ 88 w 88"/>
                <a:gd name="T9" fmla="*/ 44 h 216"/>
                <a:gd name="T10" fmla="*/ 88 w 88"/>
                <a:gd name="T11" fmla="*/ 216 h 216"/>
                <a:gd name="T12" fmla="*/ 24 w 88"/>
                <a:gd name="T13" fmla="*/ 192 h 216"/>
                <a:gd name="T14" fmla="*/ 64 w 88"/>
                <a:gd name="T15" fmla="*/ 192 h 216"/>
                <a:gd name="T16" fmla="*/ 64 w 88"/>
                <a:gd name="T17" fmla="*/ 44 h 216"/>
                <a:gd name="T18" fmla="*/ 44 w 88"/>
                <a:gd name="T19" fmla="*/ 24 h 216"/>
                <a:gd name="T20" fmla="*/ 24 w 88"/>
                <a:gd name="T21" fmla="*/ 44 h 216"/>
                <a:gd name="T22" fmla="*/ 24 w 88"/>
                <a:gd name="T23" fmla="*/ 19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16">
                  <a:moveTo>
                    <a:pt x="88" y="216"/>
                  </a:moveTo>
                  <a:cubicBezTo>
                    <a:pt x="0" y="216"/>
                    <a:pt x="0" y="216"/>
                    <a:pt x="0" y="216"/>
                  </a:cubicBezTo>
                  <a:cubicBezTo>
                    <a:pt x="0" y="44"/>
                    <a:pt x="0" y="44"/>
                    <a:pt x="0" y="44"/>
                  </a:cubicBezTo>
                  <a:cubicBezTo>
                    <a:pt x="0" y="20"/>
                    <a:pt x="20" y="0"/>
                    <a:pt x="44" y="0"/>
                  </a:cubicBezTo>
                  <a:cubicBezTo>
                    <a:pt x="68" y="0"/>
                    <a:pt x="88" y="20"/>
                    <a:pt x="88" y="44"/>
                  </a:cubicBezTo>
                  <a:lnTo>
                    <a:pt x="88" y="216"/>
                  </a:lnTo>
                  <a:close/>
                  <a:moveTo>
                    <a:pt x="24" y="192"/>
                  </a:moveTo>
                  <a:cubicBezTo>
                    <a:pt x="64" y="192"/>
                    <a:pt x="64" y="192"/>
                    <a:pt x="64" y="192"/>
                  </a:cubicBezTo>
                  <a:cubicBezTo>
                    <a:pt x="64" y="44"/>
                    <a:pt x="64" y="44"/>
                    <a:pt x="64" y="44"/>
                  </a:cubicBezTo>
                  <a:cubicBezTo>
                    <a:pt x="64" y="33"/>
                    <a:pt x="55" y="24"/>
                    <a:pt x="44" y="24"/>
                  </a:cubicBezTo>
                  <a:cubicBezTo>
                    <a:pt x="33" y="24"/>
                    <a:pt x="24" y="33"/>
                    <a:pt x="24" y="44"/>
                  </a:cubicBezTo>
                  <a:lnTo>
                    <a:pt x="24" y="192"/>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îṧľîḑê"/>
            <p:cNvSpPr/>
            <p:nvPr/>
          </p:nvSpPr>
          <p:spPr bwMode="auto">
            <a:xfrm>
              <a:off x="5394841" y="3158053"/>
              <a:ext cx="1382498" cy="1085185"/>
            </a:xfrm>
            <a:custGeom>
              <a:avLst/>
              <a:gdLst>
                <a:gd name="T0" fmla="*/ 0 w 323"/>
                <a:gd name="T1" fmla="*/ 0 h 255"/>
                <a:gd name="T2" fmla="*/ 0 w 323"/>
                <a:gd name="T3" fmla="*/ 174 h 255"/>
                <a:gd name="T4" fmla="*/ 80 w 323"/>
                <a:gd name="T5" fmla="*/ 255 h 255"/>
                <a:gd name="T6" fmla="*/ 242 w 323"/>
                <a:gd name="T7" fmla="*/ 255 h 255"/>
                <a:gd name="T8" fmla="*/ 242 w 323"/>
                <a:gd name="T9" fmla="*/ 255 h 255"/>
                <a:gd name="T10" fmla="*/ 242 w 323"/>
                <a:gd name="T11" fmla="*/ 255 h 255"/>
                <a:gd name="T12" fmla="*/ 323 w 323"/>
                <a:gd name="T13" fmla="*/ 174 h 255"/>
                <a:gd name="T14" fmla="*/ 323 w 323"/>
                <a:gd name="T15" fmla="*/ 0 h 255"/>
                <a:gd name="T16" fmla="*/ 0 w 323"/>
                <a:gd name="T1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5">
                  <a:moveTo>
                    <a:pt x="0" y="0"/>
                  </a:moveTo>
                  <a:cubicBezTo>
                    <a:pt x="0" y="174"/>
                    <a:pt x="0" y="174"/>
                    <a:pt x="0" y="174"/>
                  </a:cubicBezTo>
                  <a:cubicBezTo>
                    <a:pt x="0" y="219"/>
                    <a:pt x="36" y="255"/>
                    <a:pt x="80" y="255"/>
                  </a:cubicBezTo>
                  <a:cubicBezTo>
                    <a:pt x="242" y="255"/>
                    <a:pt x="242" y="255"/>
                    <a:pt x="242" y="255"/>
                  </a:cubicBezTo>
                  <a:cubicBezTo>
                    <a:pt x="242" y="255"/>
                    <a:pt x="242" y="255"/>
                    <a:pt x="242" y="255"/>
                  </a:cubicBezTo>
                  <a:cubicBezTo>
                    <a:pt x="242" y="255"/>
                    <a:pt x="242" y="255"/>
                    <a:pt x="242" y="255"/>
                  </a:cubicBezTo>
                  <a:cubicBezTo>
                    <a:pt x="287" y="255"/>
                    <a:pt x="323" y="219"/>
                    <a:pt x="323" y="174"/>
                  </a:cubicBezTo>
                  <a:cubicBezTo>
                    <a:pt x="323" y="0"/>
                    <a:pt x="323" y="0"/>
                    <a:pt x="323" y="0"/>
                  </a:cubicBezTo>
                  <a:lnTo>
                    <a:pt x="0" y="0"/>
                  </a:lnTo>
                  <a:close/>
                </a:path>
              </a:pathLst>
            </a:custGeom>
            <a:solidFill>
              <a:srgbClr val="7AC0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ï$ḷíḑè"/>
            <p:cNvSpPr/>
            <p:nvPr/>
          </p:nvSpPr>
          <p:spPr bwMode="auto">
            <a:xfrm>
              <a:off x="5345289" y="3103548"/>
              <a:ext cx="1481602" cy="1194199"/>
            </a:xfrm>
            <a:custGeom>
              <a:avLst/>
              <a:gdLst>
                <a:gd name="T0" fmla="*/ 254 w 347"/>
                <a:gd name="T1" fmla="*/ 279 h 279"/>
                <a:gd name="T2" fmla="*/ 92 w 347"/>
                <a:gd name="T3" fmla="*/ 279 h 279"/>
                <a:gd name="T4" fmla="*/ 0 w 347"/>
                <a:gd name="T5" fmla="*/ 186 h 279"/>
                <a:gd name="T6" fmla="*/ 0 w 347"/>
                <a:gd name="T7" fmla="*/ 0 h 279"/>
                <a:gd name="T8" fmla="*/ 347 w 347"/>
                <a:gd name="T9" fmla="*/ 0 h 279"/>
                <a:gd name="T10" fmla="*/ 347 w 347"/>
                <a:gd name="T11" fmla="*/ 186 h 279"/>
                <a:gd name="T12" fmla="*/ 266 w 347"/>
                <a:gd name="T13" fmla="*/ 278 h 279"/>
                <a:gd name="T14" fmla="*/ 266 w 347"/>
                <a:gd name="T15" fmla="*/ 279 h 279"/>
                <a:gd name="T16" fmla="*/ 255 w 347"/>
                <a:gd name="T17" fmla="*/ 279 h 279"/>
                <a:gd name="T18" fmla="*/ 254 w 347"/>
                <a:gd name="T19" fmla="*/ 279 h 279"/>
                <a:gd name="T20" fmla="*/ 24 w 347"/>
                <a:gd name="T21" fmla="*/ 24 h 279"/>
                <a:gd name="T22" fmla="*/ 24 w 347"/>
                <a:gd name="T23" fmla="*/ 186 h 279"/>
                <a:gd name="T24" fmla="*/ 92 w 347"/>
                <a:gd name="T25" fmla="*/ 255 h 279"/>
                <a:gd name="T26" fmla="*/ 242 w 347"/>
                <a:gd name="T27" fmla="*/ 255 h 279"/>
                <a:gd name="T28" fmla="*/ 242 w 347"/>
                <a:gd name="T29" fmla="*/ 255 h 279"/>
                <a:gd name="T30" fmla="*/ 255 w 347"/>
                <a:gd name="T31" fmla="*/ 255 h 279"/>
                <a:gd name="T32" fmla="*/ 323 w 347"/>
                <a:gd name="T33" fmla="*/ 186 h 279"/>
                <a:gd name="T34" fmla="*/ 323 w 347"/>
                <a:gd name="T35" fmla="*/ 24 h 279"/>
                <a:gd name="T36" fmla="*/ 24 w 347"/>
                <a:gd name="T37" fmla="*/ 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279">
                  <a:moveTo>
                    <a:pt x="254" y="279"/>
                  </a:moveTo>
                  <a:cubicBezTo>
                    <a:pt x="92" y="279"/>
                    <a:pt x="92" y="279"/>
                    <a:pt x="92" y="279"/>
                  </a:cubicBezTo>
                  <a:cubicBezTo>
                    <a:pt x="41" y="279"/>
                    <a:pt x="0" y="237"/>
                    <a:pt x="0" y="186"/>
                  </a:cubicBezTo>
                  <a:cubicBezTo>
                    <a:pt x="0" y="0"/>
                    <a:pt x="0" y="0"/>
                    <a:pt x="0" y="0"/>
                  </a:cubicBezTo>
                  <a:cubicBezTo>
                    <a:pt x="347" y="0"/>
                    <a:pt x="347" y="0"/>
                    <a:pt x="347" y="0"/>
                  </a:cubicBezTo>
                  <a:cubicBezTo>
                    <a:pt x="347" y="186"/>
                    <a:pt x="347" y="186"/>
                    <a:pt x="347" y="186"/>
                  </a:cubicBezTo>
                  <a:cubicBezTo>
                    <a:pt x="347" y="234"/>
                    <a:pt x="311" y="273"/>
                    <a:pt x="266" y="278"/>
                  </a:cubicBezTo>
                  <a:cubicBezTo>
                    <a:pt x="266" y="279"/>
                    <a:pt x="266" y="279"/>
                    <a:pt x="266" y="279"/>
                  </a:cubicBezTo>
                  <a:cubicBezTo>
                    <a:pt x="255" y="279"/>
                    <a:pt x="255" y="279"/>
                    <a:pt x="255" y="279"/>
                  </a:cubicBezTo>
                  <a:cubicBezTo>
                    <a:pt x="255" y="279"/>
                    <a:pt x="255" y="279"/>
                    <a:pt x="254" y="279"/>
                  </a:cubicBezTo>
                  <a:close/>
                  <a:moveTo>
                    <a:pt x="24" y="24"/>
                  </a:moveTo>
                  <a:cubicBezTo>
                    <a:pt x="24" y="186"/>
                    <a:pt x="24" y="186"/>
                    <a:pt x="24" y="186"/>
                  </a:cubicBezTo>
                  <a:cubicBezTo>
                    <a:pt x="24" y="224"/>
                    <a:pt x="54" y="255"/>
                    <a:pt x="92" y="255"/>
                  </a:cubicBezTo>
                  <a:cubicBezTo>
                    <a:pt x="242" y="255"/>
                    <a:pt x="242" y="255"/>
                    <a:pt x="242" y="255"/>
                  </a:cubicBezTo>
                  <a:cubicBezTo>
                    <a:pt x="242" y="255"/>
                    <a:pt x="242" y="255"/>
                    <a:pt x="242" y="255"/>
                  </a:cubicBezTo>
                  <a:cubicBezTo>
                    <a:pt x="255" y="255"/>
                    <a:pt x="255" y="255"/>
                    <a:pt x="255" y="255"/>
                  </a:cubicBezTo>
                  <a:cubicBezTo>
                    <a:pt x="292" y="255"/>
                    <a:pt x="323" y="224"/>
                    <a:pt x="323" y="186"/>
                  </a:cubicBezTo>
                  <a:cubicBezTo>
                    <a:pt x="323" y="24"/>
                    <a:pt x="323" y="24"/>
                    <a:pt x="323" y="24"/>
                  </a:cubicBezTo>
                  <a:lnTo>
                    <a:pt x="24"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ŝļîdé"/>
            <p:cNvSpPr/>
            <p:nvPr/>
          </p:nvSpPr>
          <p:spPr bwMode="auto">
            <a:xfrm>
              <a:off x="5811076" y="3376081"/>
              <a:ext cx="545070" cy="99104"/>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ïsḷîḓé"/>
            <p:cNvSpPr/>
            <p:nvPr/>
          </p:nvSpPr>
          <p:spPr bwMode="auto">
            <a:xfrm>
              <a:off x="5811076" y="3648617"/>
              <a:ext cx="545070" cy="99104"/>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ïṣḻîde"/>
            <p:cNvSpPr/>
            <p:nvPr/>
          </p:nvSpPr>
          <p:spPr bwMode="auto">
            <a:xfrm>
              <a:off x="5811076" y="3921150"/>
              <a:ext cx="545070" cy="10406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íṡ1îḑé"/>
            <p:cNvSpPr/>
            <p:nvPr/>
          </p:nvSpPr>
          <p:spPr bwMode="auto">
            <a:xfrm>
              <a:off x="5816030" y="4243238"/>
              <a:ext cx="540117" cy="272536"/>
            </a:xfrm>
            <a:prstGeom prst="rect">
              <a:avLst/>
            </a:prstGeom>
            <a:solidFill>
              <a:srgbClr val="08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íṥlîde"/>
            <p:cNvSpPr/>
            <p:nvPr/>
          </p:nvSpPr>
          <p:spPr bwMode="auto">
            <a:xfrm>
              <a:off x="5761524" y="4193687"/>
              <a:ext cx="649131" cy="376593"/>
            </a:xfrm>
            <a:custGeom>
              <a:avLst/>
              <a:gdLst>
                <a:gd name="T0" fmla="*/ 131 w 131"/>
                <a:gd name="T1" fmla="*/ 76 h 76"/>
                <a:gd name="T2" fmla="*/ 0 w 131"/>
                <a:gd name="T3" fmla="*/ 76 h 76"/>
                <a:gd name="T4" fmla="*/ 0 w 131"/>
                <a:gd name="T5" fmla="*/ 0 h 76"/>
                <a:gd name="T6" fmla="*/ 131 w 131"/>
                <a:gd name="T7" fmla="*/ 0 h 76"/>
                <a:gd name="T8" fmla="*/ 131 w 131"/>
                <a:gd name="T9" fmla="*/ 76 h 76"/>
                <a:gd name="T10" fmla="*/ 21 w 131"/>
                <a:gd name="T11" fmla="*/ 55 h 76"/>
                <a:gd name="T12" fmla="*/ 110 w 131"/>
                <a:gd name="T13" fmla="*/ 55 h 76"/>
                <a:gd name="T14" fmla="*/ 110 w 131"/>
                <a:gd name="T15" fmla="*/ 21 h 76"/>
                <a:gd name="T16" fmla="*/ 21 w 131"/>
                <a:gd name="T17" fmla="*/ 21 h 76"/>
                <a:gd name="T18" fmla="*/ 21 w 131"/>
                <a:gd name="T19"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76">
                  <a:moveTo>
                    <a:pt x="131" y="76"/>
                  </a:moveTo>
                  <a:lnTo>
                    <a:pt x="0" y="76"/>
                  </a:lnTo>
                  <a:lnTo>
                    <a:pt x="0" y="0"/>
                  </a:lnTo>
                  <a:lnTo>
                    <a:pt x="131" y="0"/>
                  </a:lnTo>
                  <a:lnTo>
                    <a:pt x="131" y="76"/>
                  </a:lnTo>
                  <a:close/>
                  <a:moveTo>
                    <a:pt x="21" y="55"/>
                  </a:moveTo>
                  <a:lnTo>
                    <a:pt x="110" y="55"/>
                  </a:lnTo>
                  <a:lnTo>
                    <a:pt x="110" y="21"/>
                  </a:lnTo>
                  <a:lnTo>
                    <a:pt x="21" y="21"/>
                  </a:lnTo>
                  <a:lnTo>
                    <a:pt x="21" y="55"/>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ŝľiďe"/>
            <p:cNvSpPr/>
            <p:nvPr/>
          </p:nvSpPr>
          <p:spPr bwMode="auto">
            <a:xfrm>
              <a:off x="4116403" y="1463383"/>
              <a:ext cx="3959194" cy="3924500"/>
            </a:xfrm>
            <a:custGeom>
              <a:avLst/>
              <a:gdLst>
                <a:gd name="T0" fmla="*/ 525 w 926"/>
                <a:gd name="T1" fmla="*/ 920 h 920"/>
                <a:gd name="T2" fmla="*/ 524 w 926"/>
                <a:gd name="T3" fmla="*/ 920 h 920"/>
                <a:gd name="T4" fmla="*/ 448 w 926"/>
                <a:gd name="T5" fmla="*/ 844 h 920"/>
                <a:gd name="T6" fmla="*/ 448 w 926"/>
                <a:gd name="T7" fmla="*/ 716 h 920"/>
                <a:gd name="T8" fmla="*/ 472 w 926"/>
                <a:gd name="T9" fmla="*/ 716 h 920"/>
                <a:gd name="T10" fmla="*/ 472 w 926"/>
                <a:gd name="T11" fmla="*/ 844 h 920"/>
                <a:gd name="T12" fmla="*/ 523 w 926"/>
                <a:gd name="T13" fmla="*/ 896 h 920"/>
                <a:gd name="T14" fmla="*/ 861 w 926"/>
                <a:gd name="T15" fmla="*/ 658 h 920"/>
                <a:gd name="T16" fmla="*/ 896 w 926"/>
                <a:gd name="T17" fmla="*/ 461 h 920"/>
                <a:gd name="T18" fmla="*/ 896 w 926"/>
                <a:gd name="T19" fmla="*/ 460 h 920"/>
                <a:gd name="T20" fmla="*/ 460 w 926"/>
                <a:gd name="T21" fmla="*/ 24 h 920"/>
                <a:gd name="T22" fmla="*/ 24 w 926"/>
                <a:gd name="T23" fmla="*/ 460 h 920"/>
                <a:gd name="T24" fmla="*/ 100 w 926"/>
                <a:gd name="T25" fmla="*/ 707 h 920"/>
                <a:gd name="T26" fmla="*/ 81 w 926"/>
                <a:gd name="T27" fmla="*/ 720 h 920"/>
                <a:gd name="T28" fmla="*/ 0 w 926"/>
                <a:gd name="T29" fmla="*/ 460 h 920"/>
                <a:gd name="T30" fmla="*/ 460 w 926"/>
                <a:gd name="T31" fmla="*/ 0 h 920"/>
                <a:gd name="T32" fmla="*/ 920 w 926"/>
                <a:gd name="T33" fmla="*/ 460 h 920"/>
                <a:gd name="T34" fmla="*/ 883 w 926"/>
                <a:gd name="T35" fmla="*/ 667 h 920"/>
                <a:gd name="T36" fmla="*/ 526 w 926"/>
                <a:gd name="T37" fmla="*/ 920 h 920"/>
                <a:gd name="T38" fmla="*/ 525 w 926"/>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920">
                  <a:moveTo>
                    <a:pt x="525" y="920"/>
                  </a:moveTo>
                  <a:cubicBezTo>
                    <a:pt x="524" y="920"/>
                    <a:pt x="524" y="920"/>
                    <a:pt x="524" y="920"/>
                  </a:cubicBezTo>
                  <a:cubicBezTo>
                    <a:pt x="482" y="920"/>
                    <a:pt x="448" y="886"/>
                    <a:pt x="448" y="844"/>
                  </a:cubicBezTo>
                  <a:cubicBezTo>
                    <a:pt x="448" y="716"/>
                    <a:pt x="448" y="716"/>
                    <a:pt x="448" y="716"/>
                  </a:cubicBezTo>
                  <a:cubicBezTo>
                    <a:pt x="472" y="716"/>
                    <a:pt x="472" y="716"/>
                    <a:pt x="472" y="716"/>
                  </a:cubicBezTo>
                  <a:cubicBezTo>
                    <a:pt x="472" y="844"/>
                    <a:pt x="472" y="844"/>
                    <a:pt x="472" y="844"/>
                  </a:cubicBezTo>
                  <a:cubicBezTo>
                    <a:pt x="472" y="872"/>
                    <a:pt x="495" y="896"/>
                    <a:pt x="523" y="896"/>
                  </a:cubicBezTo>
                  <a:cubicBezTo>
                    <a:pt x="690" y="873"/>
                    <a:pt x="804" y="793"/>
                    <a:pt x="861" y="658"/>
                  </a:cubicBezTo>
                  <a:cubicBezTo>
                    <a:pt x="903" y="557"/>
                    <a:pt x="896" y="462"/>
                    <a:pt x="896" y="461"/>
                  </a:cubicBezTo>
                  <a:cubicBezTo>
                    <a:pt x="896" y="460"/>
                    <a:pt x="896" y="460"/>
                    <a:pt x="896" y="460"/>
                  </a:cubicBezTo>
                  <a:cubicBezTo>
                    <a:pt x="896" y="220"/>
                    <a:pt x="700" y="24"/>
                    <a:pt x="460" y="24"/>
                  </a:cubicBezTo>
                  <a:cubicBezTo>
                    <a:pt x="220" y="24"/>
                    <a:pt x="24" y="220"/>
                    <a:pt x="24" y="460"/>
                  </a:cubicBezTo>
                  <a:cubicBezTo>
                    <a:pt x="24" y="549"/>
                    <a:pt x="50" y="634"/>
                    <a:pt x="100" y="707"/>
                  </a:cubicBezTo>
                  <a:cubicBezTo>
                    <a:pt x="81" y="720"/>
                    <a:pt x="81" y="720"/>
                    <a:pt x="81" y="720"/>
                  </a:cubicBezTo>
                  <a:cubicBezTo>
                    <a:pt x="28" y="644"/>
                    <a:pt x="0" y="554"/>
                    <a:pt x="0" y="460"/>
                  </a:cubicBezTo>
                  <a:cubicBezTo>
                    <a:pt x="0" y="206"/>
                    <a:pt x="206" y="0"/>
                    <a:pt x="460" y="0"/>
                  </a:cubicBezTo>
                  <a:cubicBezTo>
                    <a:pt x="713" y="0"/>
                    <a:pt x="920" y="206"/>
                    <a:pt x="920" y="460"/>
                  </a:cubicBezTo>
                  <a:cubicBezTo>
                    <a:pt x="921" y="468"/>
                    <a:pt x="926" y="564"/>
                    <a:pt x="883" y="667"/>
                  </a:cubicBezTo>
                  <a:cubicBezTo>
                    <a:pt x="841" y="766"/>
                    <a:pt x="746" y="890"/>
                    <a:pt x="526" y="920"/>
                  </a:cubicBezTo>
                  <a:lnTo>
                    <a:pt x="525" y="92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S1ïdê"/>
            <p:cNvSpPr/>
            <p:nvPr/>
          </p:nvSpPr>
          <p:spPr bwMode="auto">
            <a:xfrm>
              <a:off x="4175865" y="4446399"/>
              <a:ext cx="654084" cy="951394"/>
            </a:xfrm>
            <a:custGeom>
              <a:avLst/>
              <a:gdLst>
                <a:gd name="T0" fmla="*/ 77 w 154"/>
                <a:gd name="T1" fmla="*/ 223 h 223"/>
                <a:gd name="T2" fmla="*/ 71 w 154"/>
                <a:gd name="T3" fmla="*/ 219 h 223"/>
                <a:gd name="T4" fmla="*/ 0 w 154"/>
                <a:gd name="T5" fmla="*/ 112 h 223"/>
                <a:gd name="T6" fmla="*/ 71 w 154"/>
                <a:gd name="T7" fmla="*/ 5 h 223"/>
                <a:gd name="T8" fmla="*/ 77 w 154"/>
                <a:gd name="T9" fmla="*/ 0 h 223"/>
                <a:gd name="T10" fmla="*/ 84 w 154"/>
                <a:gd name="T11" fmla="*/ 5 h 223"/>
                <a:gd name="T12" fmla="*/ 154 w 154"/>
                <a:gd name="T13" fmla="*/ 112 h 223"/>
                <a:gd name="T14" fmla="*/ 84 w 154"/>
                <a:gd name="T15" fmla="*/ 219 h 223"/>
                <a:gd name="T16" fmla="*/ 77 w 154"/>
                <a:gd name="T17" fmla="*/ 223 h 223"/>
                <a:gd name="T18" fmla="*/ 77 w 154"/>
                <a:gd name="T19" fmla="*/ 29 h 223"/>
                <a:gd name="T20" fmla="*/ 24 w 154"/>
                <a:gd name="T21" fmla="*/ 112 h 223"/>
                <a:gd name="T22" fmla="*/ 77 w 154"/>
                <a:gd name="T23" fmla="*/ 194 h 223"/>
                <a:gd name="T24" fmla="*/ 130 w 154"/>
                <a:gd name="T25" fmla="*/ 112 h 223"/>
                <a:gd name="T26" fmla="*/ 77 w 154"/>
                <a:gd name="T27"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223">
                  <a:moveTo>
                    <a:pt x="77" y="223"/>
                  </a:moveTo>
                  <a:cubicBezTo>
                    <a:pt x="71" y="219"/>
                    <a:pt x="71" y="219"/>
                    <a:pt x="71" y="219"/>
                  </a:cubicBezTo>
                  <a:cubicBezTo>
                    <a:pt x="68" y="217"/>
                    <a:pt x="0" y="171"/>
                    <a:pt x="0" y="112"/>
                  </a:cubicBezTo>
                  <a:cubicBezTo>
                    <a:pt x="0" y="52"/>
                    <a:pt x="68" y="6"/>
                    <a:pt x="71" y="5"/>
                  </a:cubicBezTo>
                  <a:cubicBezTo>
                    <a:pt x="77" y="0"/>
                    <a:pt x="77" y="0"/>
                    <a:pt x="77" y="0"/>
                  </a:cubicBezTo>
                  <a:cubicBezTo>
                    <a:pt x="84" y="5"/>
                    <a:pt x="84" y="5"/>
                    <a:pt x="84" y="5"/>
                  </a:cubicBezTo>
                  <a:cubicBezTo>
                    <a:pt x="87" y="6"/>
                    <a:pt x="154" y="52"/>
                    <a:pt x="154" y="112"/>
                  </a:cubicBezTo>
                  <a:cubicBezTo>
                    <a:pt x="154" y="171"/>
                    <a:pt x="87" y="217"/>
                    <a:pt x="84" y="219"/>
                  </a:cubicBezTo>
                  <a:lnTo>
                    <a:pt x="77" y="223"/>
                  </a:lnTo>
                  <a:close/>
                  <a:moveTo>
                    <a:pt x="77" y="29"/>
                  </a:moveTo>
                  <a:cubicBezTo>
                    <a:pt x="62" y="42"/>
                    <a:pt x="24" y="75"/>
                    <a:pt x="24" y="112"/>
                  </a:cubicBezTo>
                  <a:cubicBezTo>
                    <a:pt x="24" y="149"/>
                    <a:pt x="62" y="182"/>
                    <a:pt x="77" y="194"/>
                  </a:cubicBezTo>
                  <a:cubicBezTo>
                    <a:pt x="93" y="182"/>
                    <a:pt x="130" y="149"/>
                    <a:pt x="130" y="112"/>
                  </a:cubicBezTo>
                  <a:cubicBezTo>
                    <a:pt x="130" y="75"/>
                    <a:pt x="93" y="42"/>
                    <a:pt x="77" y="29"/>
                  </a:cubicBez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ïS1ïďê"/>
            <p:cNvSpPr/>
            <p:nvPr/>
          </p:nvSpPr>
          <p:spPr bwMode="auto">
            <a:xfrm>
              <a:off x="4453356" y="4505861"/>
              <a:ext cx="99104" cy="832470"/>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 name="iś1îde"/>
            <p:cNvSpPr/>
            <p:nvPr/>
          </p:nvSpPr>
          <p:spPr bwMode="auto">
            <a:xfrm>
              <a:off x="4443445" y="4139178"/>
              <a:ext cx="882023" cy="604532"/>
            </a:xfrm>
            <a:custGeom>
              <a:avLst/>
              <a:gdLst>
                <a:gd name="T0" fmla="*/ 103 w 206"/>
                <a:gd name="T1" fmla="*/ 142 h 142"/>
                <a:gd name="T2" fmla="*/ 5 w 206"/>
                <a:gd name="T3" fmla="*/ 84 h 142"/>
                <a:gd name="T4" fmla="*/ 0 w 206"/>
                <a:gd name="T5" fmla="*/ 78 h 142"/>
                <a:gd name="T6" fmla="*/ 4 w 206"/>
                <a:gd name="T7" fmla="*/ 71 h 142"/>
                <a:gd name="T8" fmla="*/ 99 w 206"/>
                <a:gd name="T9" fmla="*/ 0 h 142"/>
                <a:gd name="T10" fmla="*/ 103 w 206"/>
                <a:gd name="T11" fmla="*/ 0 h 142"/>
                <a:gd name="T12" fmla="*/ 202 w 206"/>
                <a:gd name="T13" fmla="*/ 58 h 142"/>
                <a:gd name="T14" fmla="*/ 206 w 206"/>
                <a:gd name="T15" fmla="*/ 64 h 142"/>
                <a:gd name="T16" fmla="*/ 202 w 206"/>
                <a:gd name="T17" fmla="*/ 71 h 142"/>
                <a:gd name="T18" fmla="*/ 108 w 206"/>
                <a:gd name="T19" fmla="*/ 142 h 142"/>
                <a:gd name="T20" fmla="*/ 103 w 206"/>
                <a:gd name="T21" fmla="*/ 142 h 142"/>
                <a:gd name="T22" fmla="*/ 30 w 206"/>
                <a:gd name="T23" fmla="*/ 76 h 142"/>
                <a:gd name="T24" fmla="*/ 106 w 206"/>
                <a:gd name="T25" fmla="*/ 118 h 142"/>
                <a:gd name="T26" fmla="*/ 177 w 206"/>
                <a:gd name="T27" fmla="*/ 66 h 142"/>
                <a:gd name="T28" fmla="*/ 103 w 206"/>
                <a:gd name="T29" fmla="*/ 24 h 142"/>
                <a:gd name="T30" fmla="*/ 100 w 206"/>
                <a:gd name="T31" fmla="*/ 24 h 142"/>
                <a:gd name="T32" fmla="*/ 30 w 206"/>
                <a:gd name="T33" fmla="*/ 7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42">
                  <a:moveTo>
                    <a:pt x="103" y="142"/>
                  </a:moveTo>
                  <a:cubicBezTo>
                    <a:pt x="51" y="142"/>
                    <a:pt x="7" y="86"/>
                    <a:pt x="5" y="84"/>
                  </a:cubicBezTo>
                  <a:cubicBezTo>
                    <a:pt x="0" y="78"/>
                    <a:pt x="0" y="78"/>
                    <a:pt x="0" y="78"/>
                  </a:cubicBezTo>
                  <a:cubicBezTo>
                    <a:pt x="4" y="71"/>
                    <a:pt x="4" y="71"/>
                    <a:pt x="4" y="71"/>
                  </a:cubicBezTo>
                  <a:cubicBezTo>
                    <a:pt x="6" y="68"/>
                    <a:pt x="44" y="3"/>
                    <a:pt x="99" y="0"/>
                  </a:cubicBezTo>
                  <a:cubicBezTo>
                    <a:pt x="100" y="0"/>
                    <a:pt x="102" y="0"/>
                    <a:pt x="103" y="0"/>
                  </a:cubicBezTo>
                  <a:cubicBezTo>
                    <a:pt x="156" y="0"/>
                    <a:pt x="200" y="56"/>
                    <a:pt x="202" y="58"/>
                  </a:cubicBezTo>
                  <a:cubicBezTo>
                    <a:pt x="206" y="64"/>
                    <a:pt x="206" y="64"/>
                    <a:pt x="206" y="64"/>
                  </a:cubicBezTo>
                  <a:cubicBezTo>
                    <a:pt x="202" y="71"/>
                    <a:pt x="202" y="71"/>
                    <a:pt x="202" y="71"/>
                  </a:cubicBezTo>
                  <a:cubicBezTo>
                    <a:pt x="201" y="74"/>
                    <a:pt x="163" y="139"/>
                    <a:pt x="108" y="142"/>
                  </a:cubicBezTo>
                  <a:cubicBezTo>
                    <a:pt x="106" y="142"/>
                    <a:pt x="105" y="142"/>
                    <a:pt x="103" y="142"/>
                  </a:cubicBezTo>
                  <a:close/>
                  <a:moveTo>
                    <a:pt x="30" y="76"/>
                  </a:moveTo>
                  <a:cubicBezTo>
                    <a:pt x="42" y="89"/>
                    <a:pt x="73" y="121"/>
                    <a:pt x="106" y="118"/>
                  </a:cubicBezTo>
                  <a:cubicBezTo>
                    <a:pt x="139" y="116"/>
                    <a:pt x="167" y="81"/>
                    <a:pt x="177" y="66"/>
                  </a:cubicBezTo>
                  <a:cubicBezTo>
                    <a:pt x="165" y="53"/>
                    <a:pt x="135" y="24"/>
                    <a:pt x="103" y="24"/>
                  </a:cubicBezTo>
                  <a:cubicBezTo>
                    <a:pt x="102" y="24"/>
                    <a:pt x="101" y="24"/>
                    <a:pt x="100" y="24"/>
                  </a:cubicBezTo>
                  <a:cubicBezTo>
                    <a:pt x="67" y="26"/>
                    <a:pt x="40" y="61"/>
                    <a:pt x="30" y="76"/>
                  </a:cubicBez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islïḋè"/>
            <p:cNvSpPr/>
            <p:nvPr/>
          </p:nvSpPr>
          <p:spPr bwMode="auto">
            <a:xfrm>
              <a:off x="4502907" y="4362163"/>
              <a:ext cx="763098" cy="153612"/>
            </a:xfrm>
            <a:custGeom>
              <a:avLst/>
              <a:gdLst>
                <a:gd name="T0" fmla="*/ 1 w 154"/>
                <a:gd name="T1" fmla="*/ 31 h 31"/>
                <a:gd name="T2" fmla="*/ 0 w 154"/>
                <a:gd name="T3" fmla="*/ 11 h 31"/>
                <a:gd name="T4" fmla="*/ 153 w 154"/>
                <a:gd name="T5" fmla="*/ 0 h 31"/>
                <a:gd name="T6" fmla="*/ 154 w 154"/>
                <a:gd name="T7" fmla="*/ 21 h 31"/>
                <a:gd name="T8" fmla="*/ 1 w 154"/>
                <a:gd name="T9" fmla="*/ 31 h 31"/>
              </a:gdLst>
              <a:ahLst/>
              <a:cxnLst>
                <a:cxn ang="0">
                  <a:pos x="T0" y="T1"/>
                </a:cxn>
                <a:cxn ang="0">
                  <a:pos x="T2" y="T3"/>
                </a:cxn>
                <a:cxn ang="0">
                  <a:pos x="T4" y="T5"/>
                </a:cxn>
                <a:cxn ang="0">
                  <a:pos x="T6" y="T7"/>
                </a:cxn>
                <a:cxn ang="0">
                  <a:pos x="T8" y="T9"/>
                </a:cxn>
              </a:cxnLst>
              <a:rect l="0" t="0" r="r" b="b"/>
              <a:pathLst>
                <a:path w="154" h="31">
                  <a:moveTo>
                    <a:pt x="1" y="31"/>
                  </a:moveTo>
                  <a:lnTo>
                    <a:pt x="0" y="11"/>
                  </a:lnTo>
                  <a:lnTo>
                    <a:pt x="153" y="0"/>
                  </a:lnTo>
                  <a:lnTo>
                    <a:pt x="154" y="21"/>
                  </a:lnTo>
                  <a:lnTo>
                    <a:pt x="1" y="31"/>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21208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59790" y="1487170"/>
            <a:ext cx="7631430" cy="3273425"/>
            <a:chOff x="1674067" y="1405552"/>
            <a:chExt cx="8843863" cy="3792998"/>
          </a:xfrm>
        </p:grpSpPr>
        <p:sp>
          <p:nvSpPr>
            <p:cNvPr id="14" name="iṥ1iḍê"/>
            <p:cNvSpPr/>
            <p:nvPr/>
          </p:nvSpPr>
          <p:spPr>
            <a:xfrm>
              <a:off x="3551641" y="2061707"/>
              <a:ext cx="448755" cy="1045615"/>
            </a:xfrm>
            <a:custGeom>
              <a:avLst/>
              <a:gdLst/>
              <a:ahLst/>
              <a:cxnLst>
                <a:cxn ang="0">
                  <a:pos x="wd2" y="hd2"/>
                </a:cxn>
                <a:cxn ang="5400000">
                  <a:pos x="wd2" y="hd2"/>
                </a:cxn>
                <a:cxn ang="10800000">
                  <a:pos x="wd2" y="hd2"/>
                </a:cxn>
                <a:cxn ang="16200000">
                  <a:pos x="wd2" y="hd2"/>
                </a:cxn>
              </a:cxnLst>
              <a:rect l="0" t="0" r="r" b="b"/>
              <a:pathLst>
                <a:path w="21600" h="21600" extrusionOk="0">
                  <a:moveTo>
                    <a:pt x="21455" y="3126"/>
                  </a:moveTo>
                  <a:lnTo>
                    <a:pt x="0" y="0"/>
                  </a:lnTo>
                  <a:lnTo>
                    <a:pt x="0" y="21600"/>
                  </a:lnTo>
                  <a:lnTo>
                    <a:pt x="21600" y="18474"/>
                  </a:lnTo>
                  <a:lnTo>
                    <a:pt x="21455" y="3126"/>
                  </a:lnTo>
                  <a:close/>
                </a:path>
              </a:pathLst>
            </a:custGeom>
            <a:solidFill>
              <a:schemeClr val="bg1">
                <a:lumMod val="7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5" name="îṥľiḍê"/>
            <p:cNvSpPr/>
            <p:nvPr/>
          </p:nvSpPr>
          <p:spPr>
            <a:xfrm>
              <a:off x="7057012" y="1619332"/>
              <a:ext cx="603280" cy="1407557"/>
            </a:xfrm>
            <a:custGeom>
              <a:avLst/>
              <a:gdLst/>
              <a:ahLst/>
              <a:cxnLst>
                <a:cxn ang="0">
                  <a:pos x="wd2" y="hd2"/>
                </a:cxn>
                <a:cxn ang="5400000">
                  <a:pos x="wd2" y="hd2"/>
                </a:cxn>
                <a:cxn ang="10800000">
                  <a:pos x="wd2" y="hd2"/>
                </a:cxn>
                <a:cxn ang="16200000">
                  <a:pos x="wd2" y="hd2"/>
                </a:cxn>
              </a:cxnLst>
              <a:rect l="0" t="0" r="r" b="b"/>
              <a:pathLst>
                <a:path w="21600" h="21600" extrusionOk="0">
                  <a:moveTo>
                    <a:pt x="21455" y="3126"/>
                  </a:moveTo>
                  <a:lnTo>
                    <a:pt x="0" y="0"/>
                  </a:lnTo>
                  <a:lnTo>
                    <a:pt x="0" y="21600"/>
                  </a:lnTo>
                  <a:lnTo>
                    <a:pt x="21600" y="18474"/>
                  </a:lnTo>
                  <a:lnTo>
                    <a:pt x="21455" y="3126"/>
                  </a:lnTo>
                  <a:close/>
                </a:path>
              </a:pathLst>
            </a:custGeom>
            <a:solidFill>
              <a:srgbClr val="07655B"/>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 name="ïşḷíďê"/>
            <p:cNvSpPr/>
            <p:nvPr/>
          </p:nvSpPr>
          <p:spPr>
            <a:xfrm>
              <a:off x="10069177" y="2061707"/>
              <a:ext cx="446638" cy="1045615"/>
            </a:xfrm>
            <a:custGeom>
              <a:avLst/>
              <a:gdLst/>
              <a:ahLst/>
              <a:cxnLst>
                <a:cxn ang="0">
                  <a:pos x="wd2" y="hd2"/>
                </a:cxn>
                <a:cxn ang="5400000">
                  <a:pos x="wd2" y="hd2"/>
                </a:cxn>
                <a:cxn ang="10800000">
                  <a:pos x="wd2" y="hd2"/>
                </a:cxn>
                <a:cxn ang="16200000">
                  <a:pos x="wd2" y="hd2"/>
                </a:cxn>
              </a:cxnLst>
              <a:rect l="0" t="0" r="r" b="b"/>
              <a:pathLst>
                <a:path w="21600" h="21600" extrusionOk="0">
                  <a:moveTo>
                    <a:pt x="21455" y="3126"/>
                  </a:moveTo>
                  <a:lnTo>
                    <a:pt x="0" y="0"/>
                  </a:lnTo>
                  <a:lnTo>
                    <a:pt x="0" y="21600"/>
                  </a:lnTo>
                  <a:lnTo>
                    <a:pt x="21600" y="18474"/>
                  </a:lnTo>
                  <a:lnTo>
                    <a:pt x="21455" y="3126"/>
                  </a:lnTo>
                  <a:close/>
                </a:path>
              </a:pathLst>
            </a:custGeom>
            <a:solidFill>
              <a:schemeClr val="bg1">
                <a:lumMod val="7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7" name="íṧľïďê"/>
            <p:cNvSpPr/>
            <p:nvPr/>
          </p:nvSpPr>
          <p:spPr>
            <a:xfrm>
              <a:off x="1674067" y="1847928"/>
              <a:ext cx="2190856" cy="2819349"/>
            </a:xfrm>
            <a:custGeom>
              <a:avLst/>
              <a:gdLst/>
              <a:ahLst/>
              <a:cxnLst>
                <a:cxn ang="0">
                  <a:pos x="wd2" y="hd2"/>
                </a:cxn>
                <a:cxn ang="5400000">
                  <a:pos x="wd2" y="hd2"/>
                </a:cxn>
                <a:cxn ang="10800000">
                  <a:pos x="wd2" y="hd2"/>
                </a:cxn>
                <a:cxn ang="16200000">
                  <a:pos x="wd2" y="hd2"/>
                </a:cxn>
              </a:cxnLst>
              <a:rect l="0" t="0" r="r" b="b"/>
              <a:pathLst>
                <a:path w="21600" h="21600" extrusionOk="0">
                  <a:moveTo>
                    <a:pt x="1177" y="0"/>
                  </a:moveTo>
                  <a:lnTo>
                    <a:pt x="20423" y="0"/>
                  </a:lnTo>
                  <a:cubicBezTo>
                    <a:pt x="20592" y="0"/>
                    <a:pt x="20719" y="0"/>
                    <a:pt x="20827" y="4"/>
                  </a:cubicBezTo>
                  <a:cubicBezTo>
                    <a:pt x="20934" y="7"/>
                    <a:pt x="21023" y="14"/>
                    <a:pt x="21114" y="29"/>
                  </a:cubicBezTo>
                  <a:cubicBezTo>
                    <a:pt x="21213" y="47"/>
                    <a:pt x="21302" y="75"/>
                    <a:pt x="21376" y="112"/>
                  </a:cubicBezTo>
                  <a:cubicBezTo>
                    <a:pt x="21449" y="148"/>
                    <a:pt x="21506" y="192"/>
                    <a:pt x="21542" y="242"/>
                  </a:cubicBezTo>
                  <a:cubicBezTo>
                    <a:pt x="21571" y="287"/>
                    <a:pt x="21586" y="331"/>
                    <a:pt x="21593" y="385"/>
                  </a:cubicBezTo>
                  <a:cubicBezTo>
                    <a:pt x="21600" y="438"/>
                    <a:pt x="21600" y="502"/>
                    <a:pt x="21600" y="587"/>
                  </a:cubicBezTo>
                  <a:lnTo>
                    <a:pt x="21600" y="21015"/>
                  </a:lnTo>
                  <a:cubicBezTo>
                    <a:pt x="21600" y="21099"/>
                    <a:pt x="21600" y="21162"/>
                    <a:pt x="21593" y="21216"/>
                  </a:cubicBezTo>
                  <a:cubicBezTo>
                    <a:pt x="21586" y="21269"/>
                    <a:pt x="21571" y="21313"/>
                    <a:pt x="21542" y="21358"/>
                  </a:cubicBezTo>
                  <a:cubicBezTo>
                    <a:pt x="21506" y="21408"/>
                    <a:pt x="21449" y="21452"/>
                    <a:pt x="21376" y="21488"/>
                  </a:cubicBezTo>
                  <a:cubicBezTo>
                    <a:pt x="21302" y="21525"/>
                    <a:pt x="21213" y="21553"/>
                    <a:pt x="21114" y="21571"/>
                  </a:cubicBezTo>
                  <a:cubicBezTo>
                    <a:pt x="21023" y="21586"/>
                    <a:pt x="20934" y="21593"/>
                    <a:pt x="20826" y="21596"/>
                  </a:cubicBezTo>
                  <a:cubicBezTo>
                    <a:pt x="20718" y="21600"/>
                    <a:pt x="20589" y="21600"/>
                    <a:pt x="20418" y="21600"/>
                  </a:cubicBezTo>
                  <a:lnTo>
                    <a:pt x="1177" y="21600"/>
                  </a:lnTo>
                  <a:cubicBezTo>
                    <a:pt x="1008" y="21600"/>
                    <a:pt x="881" y="21600"/>
                    <a:pt x="773" y="21596"/>
                  </a:cubicBezTo>
                  <a:cubicBezTo>
                    <a:pt x="666" y="21593"/>
                    <a:pt x="577" y="21586"/>
                    <a:pt x="486" y="21571"/>
                  </a:cubicBezTo>
                  <a:cubicBezTo>
                    <a:pt x="387" y="21553"/>
                    <a:pt x="298" y="21525"/>
                    <a:pt x="224" y="21488"/>
                  </a:cubicBezTo>
                  <a:cubicBezTo>
                    <a:pt x="151" y="21452"/>
                    <a:pt x="94" y="21408"/>
                    <a:pt x="58" y="21358"/>
                  </a:cubicBezTo>
                  <a:cubicBezTo>
                    <a:pt x="29" y="21313"/>
                    <a:pt x="14" y="21269"/>
                    <a:pt x="7" y="21215"/>
                  </a:cubicBezTo>
                  <a:cubicBezTo>
                    <a:pt x="0" y="21162"/>
                    <a:pt x="0" y="21098"/>
                    <a:pt x="0" y="21013"/>
                  </a:cubicBezTo>
                  <a:lnTo>
                    <a:pt x="0" y="585"/>
                  </a:lnTo>
                  <a:cubicBezTo>
                    <a:pt x="0" y="501"/>
                    <a:pt x="0" y="438"/>
                    <a:pt x="7" y="384"/>
                  </a:cubicBezTo>
                  <a:cubicBezTo>
                    <a:pt x="14" y="331"/>
                    <a:pt x="29" y="287"/>
                    <a:pt x="58" y="242"/>
                  </a:cubicBezTo>
                  <a:cubicBezTo>
                    <a:pt x="94" y="192"/>
                    <a:pt x="151" y="148"/>
                    <a:pt x="224" y="112"/>
                  </a:cubicBezTo>
                  <a:cubicBezTo>
                    <a:pt x="298" y="75"/>
                    <a:pt x="387" y="47"/>
                    <a:pt x="486" y="29"/>
                  </a:cubicBezTo>
                  <a:cubicBezTo>
                    <a:pt x="577" y="14"/>
                    <a:pt x="666" y="7"/>
                    <a:pt x="774" y="4"/>
                  </a:cubicBezTo>
                  <a:cubicBezTo>
                    <a:pt x="882" y="0"/>
                    <a:pt x="1011" y="0"/>
                    <a:pt x="1182" y="0"/>
                  </a:cubicBezTo>
                  <a:lnTo>
                    <a:pt x="1177" y="0"/>
                  </a:lnTo>
                  <a:close/>
                </a:path>
              </a:pathLst>
            </a:custGeom>
            <a:solidFill>
              <a:schemeClr val="bg1">
                <a:lumMod val="9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FFFFFF"/>
                  </a:solidFill>
                </a:defRPr>
              </a:pPr>
              <a:endParaRPr kumimoji="0" sz="3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8" name="îŝḻiḑê"/>
            <p:cNvSpPr/>
            <p:nvPr/>
          </p:nvSpPr>
          <p:spPr>
            <a:xfrm rot="16200000">
              <a:off x="3250026" y="2204555"/>
              <a:ext cx="740820" cy="759920"/>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lnTo>
                    <a:pt x="21600" y="21576"/>
                  </a:lnTo>
                  <a:lnTo>
                    <a:pt x="0" y="21600"/>
                  </a:lnTo>
                  <a:lnTo>
                    <a:pt x="10824" y="0"/>
                  </a:lnTo>
                  <a:close/>
                </a:path>
              </a:pathLst>
            </a:custGeom>
            <a:solidFill>
              <a:schemeClr val="bg1">
                <a:lumMod val="8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FFFFFF"/>
                  </a:solidFill>
                </a:defRPr>
              </a:pPr>
              <a:endParaRPr kumimoji="0" sz="3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9" name="iṥ1iḑe"/>
            <p:cNvSpPr/>
            <p:nvPr/>
          </p:nvSpPr>
          <p:spPr>
            <a:xfrm>
              <a:off x="4531706" y="1405552"/>
              <a:ext cx="2948660" cy="3792998"/>
            </a:xfrm>
            <a:custGeom>
              <a:avLst/>
              <a:gdLst/>
              <a:ahLst/>
              <a:cxnLst>
                <a:cxn ang="0">
                  <a:pos x="wd2" y="hd2"/>
                </a:cxn>
                <a:cxn ang="5400000">
                  <a:pos x="wd2" y="hd2"/>
                </a:cxn>
                <a:cxn ang="10800000">
                  <a:pos x="wd2" y="hd2"/>
                </a:cxn>
                <a:cxn ang="16200000">
                  <a:pos x="wd2" y="hd2"/>
                </a:cxn>
              </a:cxnLst>
              <a:rect l="0" t="0" r="r" b="b"/>
              <a:pathLst>
                <a:path w="21600" h="21600" extrusionOk="0">
                  <a:moveTo>
                    <a:pt x="1177" y="0"/>
                  </a:moveTo>
                  <a:lnTo>
                    <a:pt x="20423" y="0"/>
                  </a:lnTo>
                  <a:cubicBezTo>
                    <a:pt x="20592" y="0"/>
                    <a:pt x="20719" y="0"/>
                    <a:pt x="20827" y="4"/>
                  </a:cubicBezTo>
                  <a:cubicBezTo>
                    <a:pt x="20934" y="7"/>
                    <a:pt x="21023" y="14"/>
                    <a:pt x="21114" y="29"/>
                  </a:cubicBezTo>
                  <a:cubicBezTo>
                    <a:pt x="21213" y="47"/>
                    <a:pt x="21302" y="75"/>
                    <a:pt x="21376" y="112"/>
                  </a:cubicBezTo>
                  <a:cubicBezTo>
                    <a:pt x="21449" y="148"/>
                    <a:pt x="21506" y="192"/>
                    <a:pt x="21542" y="242"/>
                  </a:cubicBezTo>
                  <a:cubicBezTo>
                    <a:pt x="21571" y="287"/>
                    <a:pt x="21586" y="331"/>
                    <a:pt x="21593" y="385"/>
                  </a:cubicBezTo>
                  <a:cubicBezTo>
                    <a:pt x="21600" y="438"/>
                    <a:pt x="21600" y="502"/>
                    <a:pt x="21600" y="587"/>
                  </a:cubicBezTo>
                  <a:lnTo>
                    <a:pt x="21600" y="21015"/>
                  </a:lnTo>
                  <a:cubicBezTo>
                    <a:pt x="21600" y="21099"/>
                    <a:pt x="21600" y="21162"/>
                    <a:pt x="21593" y="21216"/>
                  </a:cubicBezTo>
                  <a:cubicBezTo>
                    <a:pt x="21586" y="21269"/>
                    <a:pt x="21571" y="21313"/>
                    <a:pt x="21542" y="21358"/>
                  </a:cubicBezTo>
                  <a:cubicBezTo>
                    <a:pt x="21506" y="21408"/>
                    <a:pt x="21449" y="21452"/>
                    <a:pt x="21376" y="21488"/>
                  </a:cubicBezTo>
                  <a:cubicBezTo>
                    <a:pt x="21302" y="21525"/>
                    <a:pt x="21213" y="21553"/>
                    <a:pt x="21114" y="21571"/>
                  </a:cubicBezTo>
                  <a:cubicBezTo>
                    <a:pt x="21023" y="21586"/>
                    <a:pt x="20934" y="21593"/>
                    <a:pt x="20826" y="21596"/>
                  </a:cubicBezTo>
                  <a:cubicBezTo>
                    <a:pt x="20718" y="21600"/>
                    <a:pt x="20589" y="21600"/>
                    <a:pt x="20418" y="21600"/>
                  </a:cubicBezTo>
                  <a:lnTo>
                    <a:pt x="1177" y="21600"/>
                  </a:lnTo>
                  <a:cubicBezTo>
                    <a:pt x="1008" y="21600"/>
                    <a:pt x="881" y="21600"/>
                    <a:pt x="773" y="21596"/>
                  </a:cubicBezTo>
                  <a:cubicBezTo>
                    <a:pt x="666" y="21593"/>
                    <a:pt x="577" y="21586"/>
                    <a:pt x="486" y="21571"/>
                  </a:cubicBezTo>
                  <a:cubicBezTo>
                    <a:pt x="387" y="21553"/>
                    <a:pt x="298" y="21525"/>
                    <a:pt x="224" y="21488"/>
                  </a:cubicBezTo>
                  <a:cubicBezTo>
                    <a:pt x="151" y="21452"/>
                    <a:pt x="94" y="21408"/>
                    <a:pt x="58" y="21358"/>
                  </a:cubicBezTo>
                  <a:cubicBezTo>
                    <a:pt x="29" y="21313"/>
                    <a:pt x="14" y="21269"/>
                    <a:pt x="7" y="21215"/>
                  </a:cubicBezTo>
                  <a:cubicBezTo>
                    <a:pt x="0" y="21162"/>
                    <a:pt x="0" y="21098"/>
                    <a:pt x="0" y="21013"/>
                  </a:cubicBezTo>
                  <a:lnTo>
                    <a:pt x="0" y="585"/>
                  </a:lnTo>
                  <a:cubicBezTo>
                    <a:pt x="0" y="501"/>
                    <a:pt x="0" y="438"/>
                    <a:pt x="7" y="384"/>
                  </a:cubicBezTo>
                  <a:cubicBezTo>
                    <a:pt x="14" y="331"/>
                    <a:pt x="29" y="287"/>
                    <a:pt x="58" y="242"/>
                  </a:cubicBezTo>
                  <a:cubicBezTo>
                    <a:pt x="94" y="192"/>
                    <a:pt x="151" y="148"/>
                    <a:pt x="224" y="112"/>
                  </a:cubicBezTo>
                  <a:cubicBezTo>
                    <a:pt x="298" y="75"/>
                    <a:pt x="387" y="47"/>
                    <a:pt x="486" y="29"/>
                  </a:cubicBezTo>
                  <a:cubicBezTo>
                    <a:pt x="577" y="14"/>
                    <a:pt x="666" y="7"/>
                    <a:pt x="774" y="4"/>
                  </a:cubicBezTo>
                  <a:cubicBezTo>
                    <a:pt x="882" y="0"/>
                    <a:pt x="1011" y="0"/>
                    <a:pt x="1182" y="0"/>
                  </a:cubicBezTo>
                  <a:lnTo>
                    <a:pt x="1177" y="0"/>
                  </a:lnTo>
                  <a:close/>
                </a:path>
              </a:pathLst>
            </a:custGeom>
            <a:solidFill>
              <a:schemeClr val="bg1">
                <a:lumMod val="9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FFFFFF"/>
                  </a:solidFill>
                </a:defRPr>
              </a:pPr>
              <a:endParaRPr kumimoji="0" sz="3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2650" name="i$ḻîďé"/>
            <p:cNvSpPr/>
            <p:nvPr/>
          </p:nvSpPr>
          <p:spPr>
            <a:xfrm rot="-5400000">
              <a:off x="6650816" y="1809873"/>
              <a:ext cx="996210" cy="1023889"/>
            </a:xfrm>
            <a:custGeom>
              <a:avLst/>
              <a:gdLst/>
              <a:ahLst/>
              <a:cxnLst>
                <a:cxn ang="0">
                  <a:pos x="10824" y="0"/>
                </a:cxn>
                <a:cxn ang="0">
                  <a:pos x="21600" y="21576"/>
                </a:cxn>
                <a:cxn ang="0">
                  <a:pos x="0" y="21600"/>
                </a:cxn>
                <a:cxn ang="0">
                  <a:pos x="10824" y="0"/>
                </a:cxn>
              </a:cxnLst>
              <a:rect l="0" t="0" r="0" b="0"/>
              <a:pathLst>
                <a:path w="21600" h="21600">
                  <a:moveTo>
                    <a:pt x="10824" y="0"/>
                  </a:moveTo>
                  <a:lnTo>
                    <a:pt x="21600" y="21576"/>
                  </a:lnTo>
                  <a:lnTo>
                    <a:pt x="0" y="21600"/>
                  </a:lnTo>
                  <a:lnTo>
                    <a:pt x="10824" y="0"/>
                  </a:lnTo>
                  <a:close/>
                </a:path>
              </a:pathLst>
            </a:custGeom>
            <a:solidFill>
              <a:srgbClr val="7AC0C4"/>
            </a:solidFill>
            <a:ln w="12700">
              <a:noFill/>
            </a:ln>
          </p:spPr>
          <p:txBody>
            <a:bodyPr/>
            <a:lstStyle/>
            <a:p>
              <a:endParaRPr lang="zh-CN" altLang="en-US"/>
            </a:p>
          </p:txBody>
        </p:sp>
        <p:sp>
          <p:nvSpPr>
            <p:cNvPr id="20" name="í$ḻîḋê"/>
            <p:cNvSpPr/>
            <p:nvPr/>
          </p:nvSpPr>
          <p:spPr>
            <a:xfrm>
              <a:off x="8191601" y="1847928"/>
              <a:ext cx="2190858" cy="2819349"/>
            </a:xfrm>
            <a:custGeom>
              <a:avLst/>
              <a:gdLst/>
              <a:ahLst/>
              <a:cxnLst>
                <a:cxn ang="0">
                  <a:pos x="wd2" y="hd2"/>
                </a:cxn>
                <a:cxn ang="5400000">
                  <a:pos x="wd2" y="hd2"/>
                </a:cxn>
                <a:cxn ang="10800000">
                  <a:pos x="wd2" y="hd2"/>
                </a:cxn>
                <a:cxn ang="16200000">
                  <a:pos x="wd2" y="hd2"/>
                </a:cxn>
              </a:cxnLst>
              <a:rect l="0" t="0" r="r" b="b"/>
              <a:pathLst>
                <a:path w="21600" h="21600" extrusionOk="0">
                  <a:moveTo>
                    <a:pt x="1177" y="0"/>
                  </a:moveTo>
                  <a:lnTo>
                    <a:pt x="20423" y="0"/>
                  </a:lnTo>
                  <a:cubicBezTo>
                    <a:pt x="20592" y="0"/>
                    <a:pt x="20719" y="0"/>
                    <a:pt x="20827" y="4"/>
                  </a:cubicBezTo>
                  <a:cubicBezTo>
                    <a:pt x="20934" y="7"/>
                    <a:pt x="21023" y="14"/>
                    <a:pt x="21114" y="29"/>
                  </a:cubicBezTo>
                  <a:cubicBezTo>
                    <a:pt x="21213" y="47"/>
                    <a:pt x="21302" y="75"/>
                    <a:pt x="21376" y="112"/>
                  </a:cubicBezTo>
                  <a:cubicBezTo>
                    <a:pt x="21449" y="148"/>
                    <a:pt x="21506" y="192"/>
                    <a:pt x="21542" y="242"/>
                  </a:cubicBezTo>
                  <a:cubicBezTo>
                    <a:pt x="21571" y="287"/>
                    <a:pt x="21586" y="331"/>
                    <a:pt x="21593" y="385"/>
                  </a:cubicBezTo>
                  <a:cubicBezTo>
                    <a:pt x="21600" y="438"/>
                    <a:pt x="21600" y="502"/>
                    <a:pt x="21600" y="587"/>
                  </a:cubicBezTo>
                  <a:lnTo>
                    <a:pt x="21600" y="21015"/>
                  </a:lnTo>
                  <a:cubicBezTo>
                    <a:pt x="21600" y="21099"/>
                    <a:pt x="21600" y="21162"/>
                    <a:pt x="21593" y="21216"/>
                  </a:cubicBezTo>
                  <a:cubicBezTo>
                    <a:pt x="21586" y="21269"/>
                    <a:pt x="21571" y="21313"/>
                    <a:pt x="21542" y="21358"/>
                  </a:cubicBezTo>
                  <a:cubicBezTo>
                    <a:pt x="21506" y="21408"/>
                    <a:pt x="21449" y="21452"/>
                    <a:pt x="21376" y="21488"/>
                  </a:cubicBezTo>
                  <a:cubicBezTo>
                    <a:pt x="21302" y="21525"/>
                    <a:pt x="21213" y="21553"/>
                    <a:pt x="21114" y="21571"/>
                  </a:cubicBezTo>
                  <a:cubicBezTo>
                    <a:pt x="21023" y="21586"/>
                    <a:pt x="20934" y="21593"/>
                    <a:pt x="20826" y="21596"/>
                  </a:cubicBezTo>
                  <a:cubicBezTo>
                    <a:pt x="20718" y="21600"/>
                    <a:pt x="20589" y="21600"/>
                    <a:pt x="20418" y="21600"/>
                  </a:cubicBezTo>
                  <a:lnTo>
                    <a:pt x="1177" y="21600"/>
                  </a:lnTo>
                  <a:cubicBezTo>
                    <a:pt x="1008" y="21600"/>
                    <a:pt x="881" y="21600"/>
                    <a:pt x="773" y="21596"/>
                  </a:cubicBezTo>
                  <a:cubicBezTo>
                    <a:pt x="666" y="21593"/>
                    <a:pt x="577" y="21586"/>
                    <a:pt x="486" y="21571"/>
                  </a:cubicBezTo>
                  <a:cubicBezTo>
                    <a:pt x="387" y="21553"/>
                    <a:pt x="298" y="21525"/>
                    <a:pt x="224" y="21488"/>
                  </a:cubicBezTo>
                  <a:cubicBezTo>
                    <a:pt x="151" y="21452"/>
                    <a:pt x="94" y="21408"/>
                    <a:pt x="58" y="21358"/>
                  </a:cubicBezTo>
                  <a:cubicBezTo>
                    <a:pt x="29" y="21313"/>
                    <a:pt x="14" y="21269"/>
                    <a:pt x="7" y="21215"/>
                  </a:cubicBezTo>
                  <a:cubicBezTo>
                    <a:pt x="0" y="21162"/>
                    <a:pt x="0" y="21098"/>
                    <a:pt x="0" y="21013"/>
                  </a:cubicBezTo>
                  <a:lnTo>
                    <a:pt x="0" y="585"/>
                  </a:lnTo>
                  <a:cubicBezTo>
                    <a:pt x="0" y="501"/>
                    <a:pt x="0" y="438"/>
                    <a:pt x="7" y="384"/>
                  </a:cubicBezTo>
                  <a:cubicBezTo>
                    <a:pt x="14" y="331"/>
                    <a:pt x="29" y="287"/>
                    <a:pt x="58" y="242"/>
                  </a:cubicBezTo>
                  <a:cubicBezTo>
                    <a:pt x="94" y="192"/>
                    <a:pt x="151" y="148"/>
                    <a:pt x="224" y="112"/>
                  </a:cubicBezTo>
                  <a:cubicBezTo>
                    <a:pt x="298" y="75"/>
                    <a:pt x="387" y="47"/>
                    <a:pt x="486" y="29"/>
                  </a:cubicBezTo>
                  <a:cubicBezTo>
                    <a:pt x="577" y="14"/>
                    <a:pt x="666" y="7"/>
                    <a:pt x="774" y="4"/>
                  </a:cubicBezTo>
                  <a:cubicBezTo>
                    <a:pt x="882" y="0"/>
                    <a:pt x="1011" y="0"/>
                    <a:pt x="1182" y="0"/>
                  </a:cubicBezTo>
                  <a:lnTo>
                    <a:pt x="1177" y="0"/>
                  </a:lnTo>
                  <a:close/>
                </a:path>
              </a:pathLst>
            </a:custGeom>
            <a:solidFill>
              <a:schemeClr val="bg1">
                <a:lumMod val="9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FFFFFF"/>
                  </a:solidFill>
                </a:defRPr>
              </a:pPr>
              <a:endParaRPr kumimoji="0" sz="3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1" name="ïŝḻïďe"/>
            <p:cNvSpPr/>
            <p:nvPr/>
          </p:nvSpPr>
          <p:spPr>
            <a:xfrm rot="16200000">
              <a:off x="9766502" y="2203496"/>
              <a:ext cx="740820" cy="762037"/>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lnTo>
                    <a:pt x="21600" y="21576"/>
                  </a:lnTo>
                  <a:lnTo>
                    <a:pt x="0" y="21600"/>
                  </a:lnTo>
                  <a:lnTo>
                    <a:pt x="10824" y="0"/>
                  </a:lnTo>
                  <a:close/>
                </a:path>
              </a:pathLst>
            </a:custGeom>
            <a:solidFill>
              <a:schemeClr val="bg1">
                <a:lumMod val="85000"/>
              </a:schemeClr>
            </a:solidFill>
            <a:ln w="12700" cap="flat">
              <a:noFill/>
              <a:miter lim="400000"/>
            </a:ln>
            <a:effectLst/>
          </p:spPr>
          <p:txBody>
            <a:bodyPr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055"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marL="0" marR="0" lvl="0" indent="0" algn="ctr" defTabSz="821055" rtl="0" eaLnBrk="1" fontAlgn="auto" latinLnBrk="0" hangingPunct="0">
                <a:lnSpc>
                  <a:spcPct val="100000"/>
                </a:lnSpc>
                <a:spcBef>
                  <a:spcPts val="0"/>
                </a:spcBef>
                <a:spcAft>
                  <a:spcPts val="0"/>
                </a:spcAft>
                <a:buClrTx/>
                <a:buSzTx/>
                <a:buFontTx/>
                <a:buNone/>
                <a:defRPr sz="3200" cap="none">
                  <a:solidFill>
                    <a:srgbClr val="FFFFFF"/>
                  </a:solidFill>
                </a:defRPr>
              </a:pPr>
              <a:endParaRPr kumimoji="0" sz="3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latin typeface="微软雅黑" panose="020B0503020204020204" pitchFamily="34" charset="-122"/>
                <a:sym typeface="+mn-ea"/>
              </a:rPr>
              <a:t>3.</a:t>
            </a:r>
            <a:r>
              <a:rPr lang="zh-CN" altLang="en-US" sz="1800" dirty="0">
                <a:sym typeface="+mn-ea"/>
              </a:rPr>
              <a:t>预防白炽灯引发火灾的措施：</a:t>
            </a:r>
            <a:endParaRPr lang="zh-CN" altLang="en-US" sz="1800" dirty="0">
              <a:latin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6613525" y="3083560"/>
            <a:ext cx="1663700" cy="1076325"/>
          </a:xfrm>
          <a:prstGeom prst="rect">
            <a:avLst/>
          </a:prstGeom>
          <a:noFill/>
        </p:spPr>
        <p:txBody>
          <a:bodyPr wrap="square" rtlCol="0" anchor="t">
            <a:spAutoFit/>
          </a:bodyPr>
          <a:lstStyle/>
          <a:p>
            <a:pPr marL="0" lvl="1" indent="0" fontAlgn="auto">
              <a:spcAft>
                <a:spcPts val="1000"/>
              </a:spcAft>
              <a:buNone/>
            </a:pPr>
            <a:r>
              <a:rPr lang="zh-CN" altLang="en-US" sz="1600" dirty="0">
                <a:sym typeface="+mn-ea"/>
              </a:rPr>
              <a:t>导线要有良好的绝缘，并不得与可燃物和高温源接近。</a:t>
            </a:r>
          </a:p>
        </p:txBody>
      </p:sp>
      <p:grpSp>
        <p:nvGrpSpPr>
          <p:cNvPr id="6" name="组合 5"/>
          <p:cNvGrpSpPr/>
          <p:nvPr/>
        </p:nvGrpSpPr>
        <p:grpSpPr>
          <a:xfrm>
            <a:off x="2857500" y="385445"/>
            <a:ext cx="3425190" cy="398780"/>
            <a:chOff x="4511" y="607"/>
            <a:chExt cx="5394" cy="628"/>
          </a:xfrm>
        </p:grpSpPr>
        <p:grpSp>
          <p:nvGrpSpPr>
            <p:cNvPr id="10" name="组合 9"/>
            <p:cNvGrpSpPr/>
            <p:nvPr/>
          </p:nvGrpSpPr>
          <p:grpSpPr>
            <a:xfrm>
              <a:off x="4511" y="657"/>
              <a:ext cx="5395" cy="511"/>
              <a:chOff x="4493" y="657"/>
              <a:chExt cx="5395" cy="511"/>
            </a:xfrm>
          </p:grpSpPr>
          <p:sp>
            <p:nvSpPr>
              <p:cNvPr id="11" name="矩形 10"/>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sp>
        <p:nvSpPr>
          <p:cNvPr id="23" name="文本框 22"/>
          <p:cNvSpPr txBox="1"/>
          <p:nvPr/>
        </p:nvSpPr>
        <p:spPr>
          <a:xfrm>
            <a:off x="1035050" y="3083560"/>
            <a:ext cx="1539240" cy="829945"/>
          </a:xfrm>
          <a:prstGeom prst="rect">
            <a:avLst/>
          </a:prstGeom>
          <a:noFill/>
        </p:spPr>
        <p:txBody>
          <a:bodyPr wrap="square" rtlCol="0" anchor="t">
            <a:spAutoFit/>
          </a:bodyPr>
          <a:lstStyle/>
          <a:p>
            <a:r>
              <a:rPr lang="zh-CN" altLang="en-US" sz="1600" dirty="0">
                <a:sym typeface="+mn-ea"/>
              </a:rPr>
              <a:t>根据场所特点，正确选择灯型。防爆、防雨灯。</a:t>
            </a:r>
          </a:p>
        </p:txBody>
      </p:sp>
      <p:sp>
        <p:nvSpPr>
          <p:cNvPr id="24" name="文本框 23"/>
          <p:cNvSpPr txBox="1"/>
          <p:nvPr/>
        </p:nvSpPr>
        <p:spPr>
          <a:xfrm>
            <a:off x="3415665" y="2627630"/>
            <a:ext cx="2522220" cy="2061210"/>
          </a:xfrm>
          <a:prstGeom prst="rect">
            <a:avLst/>
          </a:prstGeom>
          <a:noFill/>
        </p:spPr>
        <p:txBody>
          <a:bodyPr wrap="square" rtlCol="0" anchor="t">
            <a:spAutoFit/>
          </a:bodyPr>
          <a:lstStyle/>
          <a:p>
            <a:r>
              <a:rPr lang="zh-CN" altLang="en-US" sz="1600" dirty="0">
                <a:sym typeface="+mn-ea"/>
              </a:rPr>
              <a:t>不可以用纸做灯罩，或用纸、布包在正在工作的灯泡；灯泡与可燃物要保持一定的距离；不可以在灯泡上烘烤手套、毛巾等；不可将灯泡放在蚊帐内看书；更不可用灯泡放在被窝内取暖等。</a:t>
            </a:r>
          </a:p>
        </p:txBody>
      </p:sp>
      <p:grpSp>
        <p:nvGrpSpPr>
          <p:cNvPr id="28" name="组合 27"/>
          <p:cNvGrpSpPr/>
          <p:nvPr/>
        </p:nvGrpSpPr>
        <p:grpSpPr>
          <a:xfrm>
            <a:off x="1353820" y="2138680"/>
            <a:ext cx="741680" cy="839470"/>
            <a:chOff x="4935" y="2805"/>
            <a:chExt cx="1498" cy="1695"/>
          </a:xfrm>
        </p:grpSpPr>
        <p:sp>
          <p:nvSpPr>
            <p:cNvPr id="25" name="ïṧ1ídê"/>
            <p:cNvSpPr/>
            <p:nvPr/>
          </p:nvSpPr>
          <p:spPr>
            <a:xfrm>
              <a:off x="4970" y="3270"/>
              <a:ext cx="700" cy="765"/>
            </a:xfrm>
            <a:prstGeom prst="rect">
              <a:avLst/>
            </a:prstGeom>
            <a:solidFill>
              <a:schemeClr val="tx1">
                <a:lumMod val="50000"/>
                <a:lumOff val="50000"/>
              </a:schemeClr>
            </a:solidFill>
            <a:ln w="12700" cap="flat">
              <a:noFill/>
              <a:miter lim="400000"/>
            </a:ln>
            <a:effectLst/>
          </p:spPr>
          <p:txBody>
            <a:bodyPr lIns="90000" tIns="46800" rIns="90000" bIns="46800" anchor="ct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FFFFFF"/>
                  </a:solidFill>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1</a:t>
              </a:r>
              <a:endParaRPr kumimoji="0" sz="2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6" name="îṥḻíḓê"/>
            <p:cNvSpPr/>
            <p:nvPr/>
          </p:nvSpPr>
          <p:spPr>
            <a:xfrm>
              <a:off x="4935" y="2805"/>
              <a:ext cx="1498" cy="169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9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7" name="îṩlïdê"/>
            <p:cNvSpPr/>
            <p:nvPr/>
          </p:nvSpPr>
          <p:spPr>
            <a:xfrm>
              <a:off x="5690" y="2808"/>
              <a:ext cx="743" cy="1692"/>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bg1">
                <a:lumMod val="8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7482" name="îṣľîďé"/>
            <p:cNvSpPr/>
            <p:nvPr/>
          </p:nvSpPr>
          <p:spPr>
            <a:xfrm>
              <a:off x="5818" y="3420"/>
              <a:ext cx="487" cy="470"/>
            </a:xfrm>
            <a:custGeom>
              <a:avLst/>
              <a:gdLst/>
              <a:ahLst/>
              <a:cxnLst>
                <a:cxn ang="0">
                  <a:pos x="258290" y="351627"/>
                </a:cxn>
                <a:cxn ang="0">
                  <a:pos x="282731" y="561210"/>
                </a:cxn>
                <a:cxn ang="0">
                  <a:pos x="195114" y="585693"/>
                </a:cxn>
                <a:cxn ang="0">
                  <a:pos x="170673" y="376018"/>
                </a:cxn>
                <a:cxn ang="0">
                  <a:pos x="358100" y="249872"/>
                </a:cxn>
                <a:cxn ang="0">
                  <a:pos x="445737" y="274267"/>
                </a:cxn>
                <a:cxn ang="0">
                  <a:pos x="421316" y="585693"/>
                </a:cxn>
                <a:cxn ang="0">
                  <a:pos x="333679" y="561206"/>
                </a:cxn>
                <a:cxn ang="0">
                  <a:pos x="358100" y="249872"/>
                </a:cxn>
                <a:cxn ang="0">
                  <a:pos x="191844" y="276122"/>
                </a:cxn>
                <a:cxn ang="0">
                  <a:pos x="88676" y="276122"/>
                </a:cxn>
                <a:cxn ang="0">
                  <a:pos x="521177" y="148117"/>
                </a:cxn>
                <a:cxn ang="0">
                  <a:pos x="608814" y="172601"/>
                </a:cxn>
                <a:cxn ang="0">
                  <a:pos x="584301" y="585693"/>
                </a:cxn>
                <a:cxn ang="0">
                  <a:pos x="496756" y="561209"/>
                </a:cxn>
                <a:cxn ang="0">
                  <a:pos x="521177" y="148117"/>
                </a:cxn>
                <a:cxn ang="0">
                  <a:pos x="164246" y="131322"/>
                </a:cxn>
                <a:cxn ang="0">
                  <a:pos x="184061" y="171457"/>
                </a:cxn>
                <a:cxn ang="0">
                  <a:pos x="226641" y="175692"/>
                </a:cxn>
                <a:cxn ang="0">
                  <a:pos x="277792" y="224572"/>
                </a:cxn>
                <a:cxn ang="0">
                  <a:pos x="270511" y="251544"/>
                </a:cxn>
                <a:cxn ang="0">
                  <a:pos x="253829" y="276122"/>
                </a:cxn>
                <a:cxn ang="0">
                  <a:pos x="270511" y="300700"/>
                </a:cxn>
                <a:cxn ang="0">
                  <a:pos x="258253" y="321136"/>
                </a:cxn>
                <a:cxn ang="0">
                  <a:pos x="212171" y="276122"/>
                </a:cxn>
                <a:cxn ang="0">
                  <a:pos x="68304" y="276122"/>
                </a:cxn>
                <a:cxn ang="0">
                  <a:pos x="148486" y="347095"/>
                </a:cxn>
                <a:cxn ang="0">
                  <a:pos x="140099" y="420922"/>
                </a:cxn>
                <a:cxn ang="0">
                  <a:pos x="96413" y="401131"/>
                </a:cxn>
                <a:cxn ang="0">
                  <a:pos x="71806" y="366150"/>
                </a:cxn>
                <a:cxn ang="0">
                  <a:pos x="38719" y="378577"/>
                </a:cxn>
                <a:cxn ang="0">
                  <a:pos x="2683" y="327764"/>
                </a:cxn>
                <a:cxn ang="0">
                  <a:pos x="28120" y="290206"/>
                </a:cxn>
                <a:cxn ang="0">
                  <a:pos x="28120" y="262038"/>
                </a:cxn>
                <a:cxn ang="0">
                  <a:pos x="2683" y="224572"/>
                </a:cxn>
                <a:cxn ang="0">
                  <a:pos x="38719" y="173759"/>
                </a:cxn>
                <a:cxn ang="0">
                  <a:pos x="71806" y="186094"/>
                </a:cxn>
                <a:cxn ang="0">
                  <a:pos x="96413" y="151113"/>
                </a:cxn>
                <a:cxn ang="0">
                  <a:pos x="445756" y="83476"/>
                </a:cxn>
                <a:cxn ang="0">
                  <a:pos x="445756" y="146520"/>
                </a:cxn>
                <a:cxn ang="0">
                  <a:pos x="445756" y="83476"/>
                </a:cxn>
                <a:cxn ang="0">
                  <a:pos x="464835" y="0"/>
                </a:cxn>
                <a:cxn ang="0">
                  <a:pos x="480597" y="31936"/>
                </a:cxn>
                <a:cxn ang="0">
                  <a:pos x="514425" y="35249"/>
                </a:cxn>
                <a:cxn ang="0">
                  <a:pos x="554981" y="73996"/>
                </a:cxn>
                <a:cxn ang="0">
                  <a:pos x="549266" y="95440"/>
                </a:cxn>
                <a:cxn ang="0">
                  <a:pos x="535993" y="115044"/>
                </a:cxn>
                <a:cxn ang="0">
                  <a:pos x="521153" y="117621"/>
                </a:cxn>
                <a:cxn ang="0">
                  <a:pos x="466126" y="229719"/>
                </a:cxn>
                <a:cxn ang="0">
                  <a:pos x="453590" y="229995"/>
                </a:cxn>
                <a:cxn ang="0">
                  <a:pos x="411928" y="219319"/>
                </a:cxn>
                <a:cxn ang="0">
                  <a:pos x="410914" y="198059"/>
                </a:cxn>
                <a:cxn ang="0">
                  <a:pos x="377086" y="194746"/>
                </a:cxn>
                <a:cxn ang="0">
                  <a:pos x="355610" y="189040"/>
                </a:cxn>
                <a:cxn ang="0">
                  <a:pos x="342245" y="134463"/>
                </a:cxn>
                <a:cxn ang="0">
                  <a:pos x="355518" y="115044"/>
                </a:cxn>
                <a:cxn ang="0">
                  <a:pos x="342245" y="95440"/>
                </a:cxn>
                <a:cxn ang="0">
                  <a:pos x="355610" y="40956"/>
                </a:cxn>
                <a:cxn ang="0">
                  <a:pos x="377086" y="35249"/>
                </a:cxn>
                <a:cxn ang="0">
                  <a:pos x="410914" y="31936"/>
                </a:cxn>
                <a:cxn ang="0">
                  <a:pos x="426676" y="0"/>
                </a:cxn>
              </a:cxnLst>
              <a:rect l="0" t="0" r="0" b="0"/>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808080"/>
            </a:solidFill>
            <a:ln w="9525">
              <a:noFill/>
            </a:ln>
          </p:spPr>
          <p:txBody>
            <a:bodyPr/>
            <a:lstStyle/>
            <a:p>
              <a:endParaRPr lang="zh-CN" altLang="en-US"/>
            </a:p>
          </p:txBody>
        </p:sp>
      </p:grpSp>
      <p:sp>
        <p:nvSpPr>
          <p:cNvPr id="29" name="ïšḷïďe"/>
          <p:cNvSpPr/>
          <p:nvPr/>
        </p:nvSpPr>
        <p:spPr>
          <a:xfrm>
            <a:off x="4303395" y="1854200"/>
            <a:ext cx="346710" cy="380365"/>
          </a:xfrm>
          <a:prstGeom prst="rect">
            <a:avLst/>
          </a:prstGeom>
          <a:solidFill>
            <a:srgbClr val="258C8B"/>
          </a:solidFill>
          <a:ln w="12700" cap="flat">
            <a:noFill/>
            <a:miter lim="400000"/>
          </a:ln>
          <a:effectLst/>
        </p:spPr>
        <p:txBody>
          <a:bodyPr lIns="90000" tIns="46800" rIns="90000" bIns="46800" anchor="ct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FFFFFF"/>
                </a:solidFill>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2</a:t>
            </a:r>
            <a:endParaRPr kumimoji="0" sz="2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 name="íšḷîḋe"/>
          <p:cNvSpPr/>
          <p:nvPr/>
        </p:nvSpPr>
        <p:spPr>
          <a:xfrm>
            <a:off x="4285615" y="1624965"/>
            <a:ext cx="741045" cy="838200"/>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9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1" name="îšlîḍè"/>
          <p:cNvSpPr/>
          <p:nvPr/>
        </p:nvSpPr>
        <p:spPr>
          <a:xfrm>
            <a:off x="4659630" y="1626235"/>
            <a:ext cx="367665" cy="838200"/>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bg1">
              <a:lumMod val="8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2" name="îṥļïdé"/>
          <p:cNvSpPr/>
          <p:nvPr/>
        </p:nvSpPr>
        <p:spPr bwMode="auto">
          <a:xfrm>
            <a:off x="4722495" y="1924685"/>
            <a:ext cx="241300" cy="24130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07655B"/>
          </a:solidFill>
          <a:ln>
            <a:noFill/>
          </a:ln>
        </p:spPr>
        <p:txBody>
          <a:bodyPr>
            <a:normAutofit fontScale="67500" lnSpcReduction="20000"/>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3" name="组合 32"/>
          <p:cNvGrpSpPr/>
          <p:nvPr/>
        </p:nvGrpSpPr>
        <p:grpSpPr>
          <a:xfrm>
            <a:off x="7093585" y="2138680"/>
            <a:ext cx="739775" cy="838835"/>
            <a:chOff x="6438" y="3653"/>
            <a:chExt cx="1494" cy="1694"/>
          </a:xfrm>
        </p:grpSpPr>
        <p:sp>
          <p:nvSpPr>
            <p:cNvPr id="34" name="ïṩ1iḍé"/>
            <p:cNvSpPr/>
            <p:nvPr/>
          </p:nvSpPr>
          <p:spPr>
            <a:xfrm>
              <a:off x="6473" y="4118"/>
              <a:ext cx="700" cy="765"/>
            </a:xfrm>
            <a:prstGeom prst="rect">
              <a:avLst/>
            </a:prstGeom>
            <a:solidFill>
              <a:schemeClr val="tx1">
                <a:lumMod val="50000"/>
                <a:lumOff val="50000"/>
              </a:schemeClr>
            </a:solidFill>
            <a:ln w="12700" cap="flat">
              <a:noFill/>
              <a:miter lim="400000"/>
            </a:ln>
            <a:effectLst/>
          </p:spPr>
          <p:txBody>
            <a:bodyPr lIns="90000" tIns="46800" rIns="90000" bIns="46800" anchor="ct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FFFFFF"/>
                  </a:solidFill>
                </a:defRPr>
              </a:pPr>
              <a:r>
                <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mn-cs"/>
                </a:rPr>
                <a:t>3</a:t>
              </a:r>
            </a:p>
          </p:txBody>
        </p:sp>
        <p:sp>
          <p:nvSpPr>
            <p:cNvPr id="35" name="íṩḻïďe"/>
            <p:cNvSpPr/>
            <p:nvPr/>
          </p:nvSpPr>
          <p:spPr>
            <a:xfrm>
              <a:off x="6438" y="3653"/>
              <a:ext cx="1495" cy="1695"/>
            </a:xfrm>
            <a:custGeom>
              <a:avLst/>
              <a:gdLst/>
              <a:ahLst/>
              <a:cxnLst>
                <a:cxn ang="0">
                  <a:pos x="wd2" y="hd2"/>
                </a:cxn>
                <a:cxn ang="5400000">
                  <a:pos x="wd2" y="hd2"/>
                </a:cxn>
                <a:cxn ang="10800000">
                  <a:pos x="wd2" y="hd2"/>
                </a:cxn>
                <a:cxn ang="16200000">
                  <a:pos x="wd2" y="hd2"/>
                </a:cxn>
              </a:cxnLst>
              <a:rect l="0" t="0" r="r" b="b"/>
              <a:pathLst>
                <a:path w="21600" h="21585" extrusionOk="0">
                  <a:moveTo>
                    <a:pt x="9959" y="21394"/>
                  </a:moveTo>
                  <a:lnTo>
                    <a:pt x="894" y="16867"/>
                  </a:lnTo>
                  <a:cubicBezTo>
                    <a:pt x="639" y="16746"/>
                    <a:pt x="423" y="16570"/>
                    <a:pt x="267" y="16355"/>
                  </a:cubicBezTo>
                  <a:cubicBezTo>
                    <a:pt x="112" y="16144"/>
                    <a:pt x="21" y="15901"/>
                    <a:pt x="0" y="15650"/>
                  </a:cubicBezTo>
                  <a:lnTo>
                    <a:pt x="0" y="15204"/>
                  </a:lnTo>
                  <a:lnTo>
                    <a:pt x="4900" y="15204"/>
                  </a:lnTo>
                  <a:cubicBezTo>
                    <a:pt x="7542" y="14971"/>
                    <a:pt x="9522" y="12961"/>
                    <a:pt x="9421" y="10615"/>
                  </a:cubicBezTo>
                  <a:cubicBezTo>
                    <a:pt x="9326" y="8405"/>
                    <a:pt x="7391" y="6600"/>
                    <a:pt x="4900" y="6397"/>
                  </a:cubicBezTo>
                  <a:lnTo>
                    <a:pt x="27" y="6397"/>
                  </a:lnTo>
                  <a:lnTo>
                    <a:pt x="27" y="5923"/>
                  </a:lnTo>
                  <a:cubicBezTo>
                    <a:pt x="85" y="5665"/>
                    <a:pt x="211" y="5422"/>
                    <a:pt x="397" y="5217"/>
                  </a:cubicBezTo>
                  <a:cubicBezTo>
                    <a:pt x="575" y="5018"/>
                    <a:pt x="804" y="4859"/>
                    <a:pt x="1063" y="4752"/>
                  </a:cubicBezTo>
                  <a:lnTo>
                    <a:pt x="10162" y="171"/>
                  </a:lnTo>
                  <a:cubicBezTo>
                    <a:pt x="10359" y="70"/>
                    <a:pt x="10581" y="12"/>
                    <a:pt x="10809" y="2"/>
                  </a:cubicBezTo>
                  <a:cubicBezTo>
                    <a:pt x="11087" y="-11"/>
                    <a:pt x="11364" y="48"/>
                    <a:pt x="11606" y="171"/>
                  </a:cubicBezTo>
                  <a:lnTo>
                    <a:pt x="20633" y="4823"/>
                  </a:lnTo>
                  <a:cubicBezTo>
                    <a:pt x="20937" y="4962"/>
                    <a:pt x="21189" y="5176"/>
                    <a:pt x="21361" y="5438"/>
                  </a:cubicBezTo>
                  <a:cubicBezTo>
                    <a:pt x="21505" y="5658"/>
                    <a:pt x="21587" y="5906"/>
                    <a:pt x="21600" y="6161"/>
                  </a:cubicBezTo>
                  <a:lnTo>
                    <a:pt x="21600" y="15566"/>
                  </a:lnTo>
                  <a:cubicBezTo>
                    <a:pt x="21586" y="15801"/>
                    <a:pt x="21504" y="16029"/>
                    <a:pt x="21364" y="16228"/>
                  </a:cubicBezTo>
                  <a:cubicBezTo>
                    <a:pt x="21201" y="16460"/>
                    <a:pt x="20966" y="16645"/>
                    <a:pt x="20686" y="16760"/>
                  </a:cubicBezTo>
                  <a:lnTo>
                    <a:pt x="11713" y="21383"/>
                  </a:lnTo>
                  <a:cubicBezTo>
                    <a:pt x="11433" y="21519"/>
                    <a:pt x="11119" y="21589"/>
                    <a:pt x="10800" y="21585"/>
                  </a:cubicBezTo>
                  <a:cubicBezTo>
                    <a:pt x="10506" y="21582"/>
                    <a:pt x="10218" y="21516"/>
                    <a:pt x="9959" y="21394"/>
                  </a:cubicBezTo>
                  <a:close/>
                </a:path>
              </a:pathLst>
            </a:custGeom>
            <a:solidFill>
              <a:schemeClr val="bg1">
                <a:lumMod val="9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6" name="íṣľïḓè"/>
            <p:cNvSpPr/>
            <p:nvPr/>
          </p:nvSpPr>
          <p:spPr>
            <a:xfrm>
              <a:off x="7190" y="3655"/>
              <a:ext cx="743" cy="1693"/>
            </a:xfrm>
            <a:custGeom>
              <a:avLst/>
              <a:gdLst/>
              <a:ahLst/>
              <a:cxnLst>
                <a:cxn ang="0">
                  <a:pos x="wd2" y="hd2"/>
                </a:cxn>
                <a:cxn ang="5400000">
                  <a:pos x="wd2" y="hd2"/>
                </a:cxn>
                <a:cxn ang="10800000">
                  <a:pos x="wd2" y="hd2"/>
                </a:cxn>
                <a:cxn ang="16200000">
                  <a:pos x="wd2" y="hd2"/>
                </a:cxn>
              </a:cxnLst>
              <a:rect l="0" t="0" r="r" b="b"/>
              <a:pathLst>
                <a:path w="21595" h="21595" extrusionOk="0">
                  <a:moveTo>
                    <a:pt x="0" y="4"/>
                  </a:moveTo>
                  <a:lnTo>
                    <a:pt x="38" y="21595"/>
                  </a:lnTo>
                  <a:cubicBezTo>
                    <a:pt x="429" y="21576"/>
                    <a:pt x="813" y="21536"/>
                    <a:pt x="1181" y="21474"/>
                  </a:cubicBezTo>
                  <a:cubicBezTo>
                    <a:pt x="1609" y="21403"/>
                    <a:pt x="2011" y="21305"/>
                    <a:pt x="2374" y="21182"/>
                  </a:cubicBezTo>
                  <a:lnTo>
                    <a:pt x="19601" y="16781"/>
                  </a:lnTo>
                  <a:cubicBezTo>
                    <a:pt x="20180" y="16663"/>
                    <a:pt x="20673" y="16477"/>
                    <a:pt x="21025" y="16244"/>
                  </a:cubicBezTo>
                  <a:cubicBezTo>
                    <a:pt x="21401" y="15993"/>
                    <a:pt x="21600" y="15699"/>
                    <a:pt x="21595" y="15399"/>
                  </a:cubicBezTo>
                  <a:lnTo>
                    <a:pt x="21561" y="6225"/>
                  </a:lnTo>
                  <a:cubicBezTo>
                    <a:pt x="21577" y="5922"/>
                    <a:pt x="21395" y="5623"/>
                    <a:pt x="21034" y="5364"/>
                  </a:cubicBezTo>
                  <a:cubicBezTo>
                    <a:pt x="20684" y="5112"/>
                    <a:pt x="20180" y="4908"/>
                    <a:pt x="19579" y="4776"/>
                  </a:cubicBezTo>
                  <a:lnTo>
                    <a:pt x="1486" y="160"/>
                  </a:lnTo>
                  <a:cubicBezTo>
                    <a:pt x="1247" y="95"/>
                    <a:pt x="983" y="48"/>
                    <a:pt x="707" y="23"/>
                  </a:cubicBezTo>
                  <a:cubicBezTo>
                    <a:pt x="474" y="1"/>
                    <a:pt x="236" y="-5"/>
                    <a:pt x="0" y="4"/>
                  </a:cubicBezTo>
                  <a:close/>
                </a:path>
              </a:pathLst>
            </a:custGeom>
            <a:solidFill>
              <a:schemeClr val="bg1">
                <a:lumMod val="85000"/>
              </a:schemeClr>
            </a:solidFill>
            <a:ln w="12700" cap="flat">
              <a:noFill/>
              <a:miter lim="400000"/>
            </a:ln>
            <a:effectLst/>
          </p:spPr>
          <p:txBody>
            <a:bodyPr lIns="71437" tIns="71437" rIns="71437" bIns="71437" anchor="ctr"/>
            <a:lstStyle/>
            <a:p>
              <a:pPr marL="0" marR="0" lvl="0" indent="0" algn="ctr" defTabSz="914400" rtl="0" eaLnBrk="1" fontAlgn="base" latinLnBrk="0" hangingPunct="1">
                <a:lnSpc>
                  <a:spcPct val="100000"/>
                </a:lnSpc>
                <a:spcBef>
                  <a:spcPct val="0"/>
                </a:spcBef>
                <a:spcAft>
                  <a:spcPct val="0"/>
                </a:spcAft>
                <a:buClrTx/>
                <a:buSzTx/>
                <a:buFontTx/>
                <a:buNone/>
                <a:defRPr sz="3200" cap="none">
                  <a:solidFill>
                    <a:srgbClr val="000000"/>
                  </a:solidFill>
                </a:defRPr>
              </a:pPr>
              <a:endParaRPr kumimoji="0" sz="3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7" name="is1îdè"/>
            <p:cNvSpPr/>
            <p:nvPr/>
          </p:nvSpPr>
          <p:spPr bwMode="auto">
            <a:xfrm>
              <a:off x="7290" y="4283"/>
              <a:ext cx="545" cy="44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tx1">
                <a:lumMod val="50000"/>
                <a:lumOff val="50000"/>
              </a:schemeClr>
            </a:solidFill>
            <a:ln>
              <a:noFill/>
            </a:ln>
          </p:spPr>
          <p:txBody>
            <a:bodyPr>
              <a:normAutofit fontScale="5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latin typeface="微软雅黑" panose="020B0503020204020204" pitchFamily="34" charset="-122"/>
                <a:sym typeface="+mn-ea"/>
              </a:rPr>
              <a:t>4.</a:t>
            </a:r>
            <a:r>
              <a:rPr lang="zh-CN" altLang="en-US" sz="1800" dirty="0">
                <a:sym typeface="+mn-ea"/>
              </a:rPr>
              <a:t>预防日光灯引发火灾的措施</a:t>
            </a:r>
            <a:endParaRPr lang="zh-CN" altLang="en-US" sz="1800" dirty="0">
              <a:latin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4919980" y="3470910"/>
            <a:ext cx="3474085" cy="1076325"/>
          </a:xfrm>
          <a:prstGeom prst="rect">
            <a:avLst/>
          </a:prstGeom>
          <a:noFill/>
        </p:spPr>
        <p:txBody>
          <a:bodyPr wrap="square" rtlCol="0" anchor="t">
            <a:spAutoFit/>
          </a:bodyPr>
          <a:lstStyle/>
          <a:p>
            <a:pPr marL="0" lvl="1" indent="0" algn="just" fontAlgn="auto">
              <a:spcAft>
                <a:spcPts val="1000"/>
              </a:spcAft>
              <a:buNone/>
            </a:pPr>
            <a:r>
              <a:rPr lang="zh-CN" altLang="en-US" sz="1600" dirty="0">
                <a:sym typeface="+mn-ea"/>
              </a:rPr>
              <a:t>日光灯线路不可随便拆装，防止损坏导线绝缘。发现导线或灯具有损坏时应及时更换。日光灯不用时要及时切断电源。</a:t>
            </a:r>
          </a:p>
        </p:txBody>
      </p:sp>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grpSp>
        <p:nvGrpSpPr>
          <p:cNvPr id="13" name="组合 12"/>
          <p:cNvGrpSpPr/>
          <p:nvPr/>
        </p:nvGrpSpPr>
        <p:grpSpPr>
          <a:xfrm>
            <a:off x="879475" y="1753870"/>
            <a:ext cx="7467600" cy="1484069"/>
            <a:chOff x="1095" y="2736"/>
            <a:chExt cx="17010" cy="3381"/>
          </a:xfrm>
        </p:grpSpPr>
        <p:sp>
          <p:nvSpPr>
            <p:cNvPr id="11" name="稻壳儿春秋广告/盗版必究        原创来源：http://chn.docer.com/works?userid=199329941#!/work_time"/>
            <p:cNvSpPr/>
            <p:nvPr/>
          </p:nvSpPr>
          <p:spPr>
            <a:xfrm>
              <a:off x="6379" y="3291"/>
              <a:ext cx="2270" cy="2270"/>
            </a:xfrm>
            <a:prstGeom prst="rect">
              <a:avLst/>
            </a:prstGeom>
            <a:solidFill>
              <a:srgbClr val="2F3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稻壳儿春秋广告/盗版必究        原创来源：http://chn.docer.com/works?userid=199329941#!/work_time"/>
            <p:cNvSpPr/>
            <p:nvPr/>
          </p:nvSpPr>
          <p:spPr>
            <a:xfrm>
              <a:off x="15835" y="3291"/>
              <a:ext cx="2270" cy="2270"/>
            </a:xfrm>
            <a:prstGeom prst="rect">
              <a:avLst/>
            </a:prstGeom>
            <a:solidFill>
              <a:srgbClr val="258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稻壳儿春秋广告/盗版必究        原创来源：http://chn.docer.com/works?userid=199329941#!/work_time"/>
            <p:cNvPicPr>
              <a:picLocks noGrp="1" noChangeAspect="1"/>
            </p:cNvPicPr>
            <p:nvPr/>
          </p:nvPicPr>
          <p:blipFill>
            <a:blip r:embed="rId4" cstate="print">
              <a:extLst>
                <a:ext uri="{28A0092B-C50C-407E-A947-70E740481C1C}">
                  <a14:useLocalDpi xmlns:a14="http://schemas.microsoft.com/office/drawing/2010/main" val="0"/>
                </a:ext>
              </a:extLst>
            </a:blip>
            <a:srcRect l="16757" r="16757"/>
            <a:stretch>
              <a:fillRect/>
            </a:stretch>
          </p:blipFill>
          <p:spPr>
            <a:xfrm>
              <a:off x="10551" y="2736"/>
              <a:ext cx="3381" cy="3381"/>
            </a:xfrm>
            <a:custGeom>
              <a:avLst/>
              <a:gdLst>
                <a:gd name="connsiteX0" fmla="*/ 0 w 2146852"/>
                <a:gd name="connsiteY0" fmla="*/ 0 h 2146852"/>
                <a:gd name="connsiteX1" fmla="*/ 2146852 w 2146852"/>
                <a:gd name="connsiteY1" fmla="*/ 0 h 2146852"/>
                <a:gd name="connsiteX2" fmla="*/ 2146852 w 2146852"/>
                <a:gd name="connsiteY2" fmla="*/ 2146852 h 2146852"/>
                <a:gd name="connsiteX3" fmla="*/ 0 w 2146852"/>
                <a:gd name="connsiteY3" fmla="*/ 2146852 h 2146852"/>
              </a:gdLst>
              <a:ahLst/>
              <a:cxnLst>
                <a:cxn ang="0">
                  <a:pos x="connsiteX0" y="connsiteY0"/>
                </a:cxn>
                <a:cxn ang="0">
                  <a:pos x="connsiteX1" y="connsiteY1"/>
                </a:cxn>
                <a:cxn ang="0">
                  <a:pos x="connsiteX2" y="connsiteY2"/>
                </a:cxn>
                <a:cxn ang="0">
                  <a:pos x="connsiteX3" y="connsiteY3"/>
                </a:cxn>
              </a:cxnLst>
              <a:rect l="l" t="t" r="r" b="b"/>
              <a:pathLst>
                <a:path w="2146852" h="2146852">
                  <a:moveTo>
                    <a:pt x="0" y="0"/>
                  </a:moveTo>
                  <a:lnTo>
                    <a:pt x="2146852" y="0"/>
                  </a:lnTo>
                  <a:lnTo>
                    <a:pt x="2146852" y="2146852"/>
                  </a:lnTo>
                  <a:lnTo>
                    <a:pt x="0" y="2146852"/>
                  </a:lnTo>
                  <a:close/>
                </a:path>
              </a:pathLst>
            </a:custGeom>
          </p:spPr>
        </p:pic>
        <p:pic>
          <p:nvPicPr>
            <p:cNvPr id="38" name="稻壳儿春秋广告/盗版必究        原创来源：http://chn.docer.com/works?userid=199329941#!/work_time"/>
            <p:cNvPicPr>
              <a:picLocks noGrp="1" noChangeAspect="1"/>
            </p:cNvPicPr>
            <p:nvPr/>
          </p:nvPicPr>
          <p:blipFill>
            <a:blip r:embed="rId5" cstate="print">
              <a:extLst>
                <a:ext uri="{28A0092B-C50C-407E-A947-70E740481C1C}">
                  <a14:useLocalDpi xmlns:a14="http://schemas.microsoft.com/office/drawing/2010/main" val="0"/>
                </a:ext>
              </a:extLst>
            </a:blip>
            <a:srcRect l="16691" r="16691"/>
            <a:stretch>
              <a:fillRect/>
            </a:stretch>
          </p:blipFill>
          <p:spPr>
            <a:xfrm>
              <a:off x="1095" y="2736"/>
              <a:ext cx="3381" cy="3381"/>
            </a:xfrm>
            <a:custGeom>
              <a:avLst/>
              <a:gdLst>
                <a:gd name="connsiteX0" fmla="*/ 0 w 2146852"/>
                <a:gd name="connsiteY0" fmla="*/ 0 h 2146852"/>
                <a:gd name="connsiteX1" fmla="*/ 2146852 w 2146852"/>
                <a:gd name="connsiteY1" fmla="*/ 0 h 2146852"/>
                <a:gd name="connsiteX2" fmla="*/ 2146852 w 2146852"/>
                <a:gd name="connsiteY2" fmla="*/ 2146852 h 2146852"/>
                <a:gd name="connsiteX3" fmla="*/ 0 w 2146852"/>
                <a:gd name="connsiteY3" fmla="*/ 2146852 h 2146852"/>
              </a:gdLst>
              <a:ahLst/>
              <a:cxnLst>
                <a:cxn ang="0">
                  <a:pos x="connsiteX0" y="connsiteY0"/>
                </a:cxn>
                <a:cxn ang="0">
                  <a:pos x="connsiteX1" y="connsiteY1"/>
                </a:cxn>
                <a:cxn ang="0">
                  <a:pos x="connsiteX2" y="connsiteY2"/>
                </a:cxn>
                <a:cxn ang="0">
                  <a:pos x="connsiteX3" y="connsiteY3"/>
                </a:cxn>
              </a:cxnLst>
              <a:rect l="l" t="t" r="r" b="b"/>
              <a:pathLst>
                <a:path w="2146852" h="2146852">
                  <a:moveTo>
                    <a:pt x="0" y="0"/>
                  </a:moveTo>
                  <a:lnTo>
                    <a:pt x="2146852" y="0"/>
                  </a:lnTo>
                  <a:lnTo>
                    <a:pt x="2146852" y="2146852"/>
                  </a:lnTo>
                  <a:lnTo>
                    <a:pt x="0" y="2146852"/>
                  </a:lnTo>
                  <a:close/>
                </a:path>
              </a:pathLst>
            </a:custGeom>
          </p:spPr>
        </p:pic>
      </p:grpSp>
      <p:sp>
        <p:nvSpPr>
          <p:cNvPr id="14" name="文本框 13"/>
          <p:cNvSpPr txBox="1"/>
          <p:nvPr/>
        </p:nvSpPr>
        <p:spPr>
          <a:xfrm>
            <a:off x="762635" y="3470910"/>
            <a:ext cx="3432810" cy="1076325"/>
          </a:xfrm>
          <a:prstGeom prst="rect">
            <a:avLst/>
          </a:prstGeom>
          <a:noFill/>
        </p:spPr>
        <p:txBody>
          <a:bodyPr wrap="square" rtlCol="0" anchor="t">
            <a:spAutoFit/>
          </a:bodyPr>
          <a:lstStyle/>
          <a:p>
            <a:pPr algn="just"/>
            <a:r>
              <a:rPr lang="zh-CN" altLang="en-US" sz="1600" dirty="0">
                <a:sym typeface="+mn-ea"/>
              </a:rPr>
              <a:t>日光灯线路不要紧贴在天花板或木屋顶等可燃物面上，应与其保持一定的安全距离。镇流器上灰尘要定期清扫，以利散热。</a:t>
            </a:r>
          </a:p>
        </p:txBody>
      </p:sp>
      <p:sp>
        <p:nvSpPr>
          <p:cNvPr id="15" name="文本框 14"/>
          <p:cNvSpPr txBox="1"/>
          <p:nvPr/>
        </p:nvSpPr>
        <p:spPr>
          <a:xfrm>
            <a:off x="3498850" y="2234565"/>
            <a:ext cx="587375" cy="521970"/>
          </a:xfrm>
          <a:prstGeom prst="rect">
            <a:avLst/>
          </a:prstGeom>
          <a:noFill/>
        </p:spPr>
        <p:txBody>
          <a:bodyPr wrap="square" rtlCol="0">
            <a:spAutoFit/>
          </a:bodyPr>
          <a:lstStyle/>
          <a:p>
            <a:r>
              <a:rPr lang="en-US" altLang="zh-CN" sz="2800" b="1">
                <a:solidFill>
                  <a:schemeClr val="bg1"/>
                </a:solidFill>
              </a:rPr>
              <a:t>1</a:t>
            </a:r>
          </a:p>
        </p:txBody>
      </p:sp>
      <p:sp>
        <p:nvSpPr>
          <p:cNvPr id="16" name="文本框 15"/>
          <p:cNvSpPr txBox="1"/>
          <p:nvPr/>
        </p:nvSpPr>
        <p:spPr>
          <a:xfrm>
            <a:off x="7673975" y="2239645"/>
            <a:ext cx="587375" cy="521970"/>
          </a:xfrm>
          <a:prstGeom prst="rect">
            <a:avLst/>
          </a:prstGeom>
          <a:noFill/>
        </p:spPr>
        <p:txBody>
          <a:bodyPr wrap="square" rtlCol="0">
            <a:spAutoFit/>
          </a:bodyPr>
          <a:lstStyle/>
          <a:p>
            <a:r>
              <a:rPr lang="en-US" altLang="zh-CN" sz="2800" b="1">
                <a:solidFill>
                  <a:schemeClr val="bg1"/>
                </a:solidFill>
              </a:rPr>
              <a:t>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latin typeface="微软雅黑" panose="020B0503020204020204" pitchFamily="34" charset="-122"/>
                <a:sym typeface="+mn-ea"/>
              </a:rPr>
              <a:t>5.</a:t>
            </a:r>
            <a:r>
              <a:rPr lang="zh-CN" altLang="en-US" sz="1800" dirty="0">
                <a:latin typeface="微软雅黑" panose="020B0503020204020204" pitchFamily="34" charset="-122"/>
                <a:sym typeface="+mn-ea"/>
              </a:rPr>
              <a:t>电脑着火怎么办？</a:t>
            </a:r>
          </a:p>
        </p:txBody>
      </p:sp>
      <p:sp>
        <p:nvSpPr>
          <p:cNvPr id="7" name="文本框 6"/>
          <p:cNvSpPr txBox="1"/>
          <p:nvPr/>
        </p:nvSpPr>
        <p:spPr>
          <a:xfrm>
            <a:off x="1068705" y="1509395"/>
            <a:ext cx="4526280" cy="922020"/>
          </a:xfrm>
          <a:prstGeom prst="rect">
            <a:avLst/>
          </a:prstGeom>
          <a:noFill/>
        </p:spPr>
        <p:txBody>
          <a:bodyPr wrap="square" rtlCol="0" anchor="t">
            <a:spAutoFit/>
          </a:bodyPr>
          <a:lstStyle/>
          <a:p>
            <a:pPr marL="0" lvl="1" fontAlgn="auto"/>
            <a:r>
              <a:rPr lang="zh-CN" altLang="en-US" dirty="0">
                <a:sym typeface="+mn-ea"/>
              </a:rPr>
              <a:t>如果电脑着火，既使关机，甚至拔下插头，机内的元件仍然很热，仍会迸出烈焰并产生毒气，荧光屏、显像管也可能爆炸。</a:t>
            </a:r>
            <a:endParaRPr lang="zh-CN" altLang="en-US"/>
          </a:p>
        </p:txBody>
      </p:sp>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sp>
        <p:nvSpPr>
          <p:cNvPr id="93" name="文本框 92"/>
          <p:cNvSpPr txBox="1"/>
          <p:nvPr/>
        </p:nvSpPr>
        <p:spPr>
          <a:xfrm>
            <a:off x="1068705" y="2862580"/>
            <a:ext cx="4526915" cy="1198880"/>
          </a:xfrm>
          <a:prstGeom prst="rect">
            <a:avLst/>
          </a:prstGeom>
          <a:noFill/>
        </p:spPr>
        <p:txBody>
          <a:bodyPr wrap="square" rtlCol="0" anchor="t">
            <a:spAutoFit/>
          </a:bodyPr>
          <a:lstStyle/>
          <a:p>
            <a:pPr marL="0" lvl="1" algn="just" fontAlgn="auto"/>
            <a:r>
              <a:rPr lang="zh-CN" altLang="en-US" dirty="0">
                <a:sym typeface="+mn-ea"/>
              </a:rPr>
              <a:t>       电脑开始冒烟或起火时，马上拔掉插头或关掉总开关，然后用湿地毯或棉被等盖住电脑，这样既能阻止烟火蔓延，也可挡住荧光屏的玻璃碎片。</a:t>
            </a:r>
            <a:endParaRPr lang="zh-CN" altLang="en-US"/>
          </a:p>
        </p:txBody>
      </p:sp>
      <p:sp>
        <p:nvSpPr>
          <p:cNvPr id="100" name="文本框 99"/>
          <p:cNvSpPr txBox="1"/>
          <p:nvPr/>
        </p:nvSpPr>
        <p:spPr>
          <a:xfrm>
            <a:off x="1068705" y="2491740"/>
            <a:ext cx="1783080" cy="368300"/>
          </a:xfrm>
          <a:prstGeom prst="rect">
            <a:avLst/>
          </a:prstGeom>
          <a:noFill/>
        </p:spPr>
        <p:txBody>
          <a:bodyPr wrap="none" rtlCol="0" anchor="t">
            <a:spAutoFit/>
          </a:bodyPr>
          <a:lstStyle/>
          <a:p>
            <a:r>
              <a:rPr lang="zh-CN" altLang="en-US" dirty="0">
                <a:sym typeface="+mn-ea"/>
              </a:rPr>
              <a:t>处理方法如下：</a:t>
            </a:r>
            <a:endParaRPr lang="zh-CN" altLang="en-US"/>
          </a:p>
        </p:txBody>
      </p:sp>
      <p:pic>
        <p:nvPicPr>
          <p:cNvPr id="101" name="图片 100"/>
          <p:cNvPicPr>
            <a:picLocks noChangeAspect="1"/>
          </p:cNvPicPr>
          <p:nvPr/>
        </p:nvPicPr>
        <p:blipFill>
          <a:blip r:embed="rId4"/>
          <a:srcRect l="15382"/>
          <a:stretch>
            <a:fillRect/>
          </a:stretch>
        </p:blipFill>
        <p:spPr>
          <a:xfrm>
            <a:off x="6109970" y="1515745"/>
            <a:ext cx="2829560" cy="247269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latin typeface="微软雅黑" panose="020B0503020204020204" pitchFamily="34" charset="-122"/>
                <a:sym typeface="+mn-ea"/>
              </a:rPr>
              <a:t>5.</a:t>
            </a:r>
            <a:r>
              <a:rPr lang="zh-CN" altLang="en-US" sz="1800" dirty="0">
                <a:latin typeface="微软雅黑" panose="020B0503020204020204" pitchFamily="34" charset="-122"/>
                <a:sym typeface="+mn-ea"/>
              </a:rPr>
              <a:t>电脑着火怎么办？</a:t>
            </a:r>
          </a:p>
        </p:txBody>
      </p:sp>
      <p:sp>
        <p:nvSpPr>
          <p:cNvPr id="7" name="文本框 6"/>
          <p:cNvSpPr txBox="1"/>
          <p:nvPr/>
        </p:nvSpPr>
        <p:spPr>
          <a:xfrm>
            <a:off x="6120130" y="3152140"/>
            <a:ext cx="2214880" cy="1076325"/>
          </a:xfrm>
          <a:prstGeom prst="rect">
            <a:avLst/>
          </a:prstGeom>
          <a:noFill/>
        </p:spPr>
        <p:txBody>
          <a:bodyPr wrap="square" rtlCol="0" anchor="t">
            <a:spAutoFit/>
          </a:bodyPr>
          <a:lstStyle/>
          <a:p>
            <a:pPr marL="0" lvl="1" fontAlgn="auto"/>
            <a:r>
              <a:rPr lang="zh-CN" altLang="en-US" sz="1600" dirty="0">
                <a:latin typeface="微软雅黑" panose="020B0503020204020204" pitchFamily="34" charset="-122"/>
                <a:ea typeface="微软雅黑" panose="020B0503020204020204" pitchFamily="34" charset="-122"/>
                <a:sym typeface="+mn-ea"/>
              </a:rPr>
              <a:t>不要揭起覆盖物观看，灭火时，为防止显像管爆炸伤人，只能从侧面或后面接近电脑</a:t>
            </a:r>
          </a:p>
        </p:txBody>
      </p:sp>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grpSp>
        <p:nvGrpSpPr>
          <p:cNvPr id="17" name="组合 16"/>
          <p:cNvGrpSpPr/>
          <p:nvPr/>
        </p:nvGrpSpPr>
        <p:grpSpPr>
          <a:xfrm>
            <a:off x="1428750" y="1646555"/>
            <a:ext cx="6349365" cy="1286510"/>
            <a:chOff x="2215" y="3201"/>
            <a:chExt cx="14770" cy="2992"/>
          </a:xfrm>
        </p:grpSpPr>
        <p:grpSp>
          <p:nvGrpSpPr>
            <p:cNvPr id="11" name="组合 10"/>
            <p:cNvGrpSpPr/>
            <p:nvPr/>
          </p:nvGrpSpPr>
          <p:grpSpPr>
            <a:xfrm>
              <a:off x="14579" y="3201"/>
              <a:ext cx="2406" cy="2993"/>
              <a:chOff x="14579" y="3201"/>
              <a:chExt cx="2406" cy="2993"/>
            </a:xfrm>
          </p:grpSpPr>
          <p:sp>
            <p:nvSpPr>
              <p:cNvPr id="30" name="稻壳儿春秋广告/盗版必究        原创来源：http://chn.docer.com/works?userid=199329941#!/work_time"/>
              <p:cNvSpPr/>
              <p:nvPr/>
            </p:nvSpPr>
            <p:spPr>
              <a:xfrm>
                <a:off x="15413" y="5780"/>
                <a:ext cx="739" cy="414"/>
              </a:xfrm>
              <a:custGeom>
                <a:avLst/>
                <a:gdLst>
                  <a:gd name="connsiteX0" fmla="*/ 0 w 922183"/>
                  <a:gd name="connsiteY0" fmla="*/ 0 h 359401"/>
                  <a:gd name="connsiteX1" fmla="*/ 922183 w 922183"/>
                  <a:gd name="connsiteY1" fmla="*/ 0 h 359401"/>
                  <a:gd name="connsiteX2" fmla="*/ 464666 w 922183"/>
                  <a:gd name="connsiteY2" fmla="*/ 359401 h 359401"/>
                  <a:gd name="connsiteX3" fmla="*/ 0 w 922183"/>
                  <a:gd name="connsiteY3" fmla="*/ 0 h 359401"/>
                </a:gdLst>
                <a:ahLst/>
                <a:cxnLst>
                  <a:cxn ang="0">
                    <a:pos x="connsiteX0" y="connsiteY0"/>
                  </a:cxn>
                  <a:cxn ang="0">
                    <a:pos x="connsiteX1" y="connsiteY1"/>
                  </a:cxn>
                  <a:cxn ang="0">
                    <a:pos x="connsiteX2" y="connsiteY2"/>
                  </a:cxn>
                  <a:cxn ang="0">
                    <a:pos x="connsiteX3" y="connsiteY3"/>
                  </a:cxn>
                </a:cxnLst>
                <a:rect l="l" t="t" r="r" b="b"/>
                <a:pathLst>
                  <a:path w="922183" h="359401">
                    <a:moveTo>
                      <a:pt x="0" y="0"/>
                    </a:moveTo>
                    <a:lnTo>
                      <a:pt x="922183" y="0"/>
                    </a:lnTo>
                    <a:lnTo>
                      <a:pt x="464666" y="359401"/>
                    </a:lnTo>
                    <a:lnTo>
                      <a:pt x="0" y="0"/>
                    </a:lnTo>
                    <a:close/>
                  </a:path>
                </a:pathLst>
              </a:custGeom>
              <a:solidFill>
                <a:srgbClr val="2F3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bg1"/>
                  </a:solidFill>
                </a:endParaRPr>
              </a:p>
            </p:txBody>
          </p:sp>
          <p:sp>
            <p:nvSpPr>
              <p:cNvPr id="31" name="稻壳儿春秋广告/盗版必究        原创来源：http://chn.docer.com/works?userid=199329941#!/work_time"/>
              <p:cNvSpPr>
                <a:spLocks noChangeAspect="1"/>
              </p:cNvSpPr>
              <p:nvPr/>
            </p:nvSpPr>
            <p:spPr>
              <a:xfrm>
                <a:off x="14579" y="3201"/>
                <a:ext cx="2406" cy="2406"/>
              </a:xfrm>
              <a:prstGeom prst="ellipse">
                <a:avLst/>
              </a:prstGeom>
              <a:solidFill>
                <a:srgbClr val="458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32" name="稻壳儿春秋广告/盗版必究        原创来源：http://chn.docer.com/works?userid=199329941#!/work_time"/>
              <p:cNvSpPr/>
              <p:nvPr/>
            </p:nvSpPr>
            <p:spPr>
              <a:xfrm>
                <a:off x="15436" y="4058"/>
                <a:ext cx="692" cy="692"/>
              </a:xfrm>
              <a:custGeom>
                <a:avLst/>
                <a:gdLst/>
                <a:ahLst/>
                <a:cxnLst>
                  <a:cxn ang="0">
                    <a:pos x="wd2" y="hd2"/>
                  </a:cxn>
                  <a:cxn ang="5400000">
                    <a:pos x="wd2" y="hd2"/>
                  </a:cxn>
                  <a:cxn ang="10800000">
                    <a:pos x="wd2" y="hd2"/>
                  </a:cxn>
                  <a:cxn ang="16200000">
                    <a:pos x="wd2" y="hd2"/>
                  </a:cxn>
                </a:cxnLst>
                <a:rect l="0" t="0" r="r" b="b"/>
                <a:pathLst>
                  <a:path w="21600" h="21600" extrusionOk="0">
                    <a:moveTo>
                      <a:pt x="18225" y="11475"/>
                    </a:moveTo>
                    <a:cubicBezTo>
                      <a:pt x="17888" y="11475"/>
                      <a:pt x="17550" y="11813"/>
                      <a:pt x="17550" y="12150"/>
                    </a:cubicBezTo>
                    <a:cubicBezTo>
                      <a:pt x="17550" y="12488"/>
                      <a:pt x="17550" y="12656"/>
                      <a:pt x="17550" y="12656"/>
                    </a:cubicBezTo>
                    <a:cubicBezTo>
                      <a:pt x="17550" y="18900"/>
                      <a:pt x="17550" y="18900"/>
                      <a:pt x="17550" y="18900"/>
                    </a:cubicBezTo>
                    <a:cubicBezTo>
                      <a:pt x="17550" y="19744"/>
                      <a:pt x="16875" y="20250"/>
                      <a:pt x="16200" y="20250"/>
                    </a:cubicBezTo>
                    <a:cubicBezTo>
                      <a:pt x="2700" y="20250"/>
                      <a:pt x="2700" y="20250"/>
                      <a:pt x="2700" y="20250"/>
                    </a:cubicBezTo>
                    <a:cubicBezTo>
                      <a:pt x="2025" y="20250"/>
                      <a:pt x="1350" y="19744"/>
                      <a:pt x="1350" y="18900"/>
                    </a:cubicBezTo>
                    <a:cubicBezTo>
                      <a:pt x="1350" y="5400"/>
                      <a:pt x="1350" y="5400"/>
                      <a:pt x="1350" y="5400"/>
                    </a:cubicBezTo>
                    <a:cubicBezTo>
                      <a:pt x="1350" y="4725"/>
                      <a:pt x="2025" y="4050"/>
                      <a:pt x="2700" y="4050"/>
                    </a:cubicBezTo>
                    <a:cubicBezTo>
                      <a:pt x="8269" y="4050"/>
                      <a:pt x="8269" y="4050"/>
                      <a:pt x="8269" y="4050"/>
                    </a:cubicBezTo>
                    <a:cubicBezTo>
                      <a:pt x="8269" y="4050"/>
                      <a:pt x="8438" y="4050"/>
                      <a:pt x="8775" y="4050"/>
                    </a:cubicBezTo>
                    <a:cubicBezTo>
                      <a:pt x="9113" y="4050"/>
                      <a:pt x="9450" y="3713"/>
                      <a:pt x="9450" y="3375"/>
                    </a:cubicBezTo>
                    <a:cubicBezTo>
                      <a:pt x="9450" y="3038"/>
                      <a:pt x="9113" y="2700"/>
                      <a:pt x="8775" y="2700"/>
                    </a:cubicBezTo>
                    <a:cubicBezTo>
                      <a:pt x="2025" y="2700"/>
                      <a:pt x="2025" y="2700"/>
                      <a:pt x="2025" y="2700"/>
                    </a:cubicBezTo>
                    <a:cubicBezTo>
                      <a:pt x="844" y="2700"/>
                      <a:pt x="0" y="3544"/>
                      <a:pt x="0" y="4725"/>
                    </a:cubicBezTo>
                    <a:cubicBezTo>
                      <a:pt x="0" y="19575"/>
                      <a:pt x="0" y="19575"/>
                      <a:pt x="0" y="19575"/>
                    </a:cubicBezTo>
                    <a:cubicBezTo>
                      <a:pt x="0" y="20756"/>
                      <a:pt x="844" y="21600"/>
                      <a:pt x="2025" y="21600"/>
                    </a:cubicBezTo>
                    <a:cubicBezTo>
                      <a:pt x="16875" y="21600"/>
                      <a:pt x="16875" y="21600"/>
                      <a:pt x="16875" y="21600"/>
                    </a:cubicBezTo>
                    <a:cubicBezTo>
                      <a:pt x="18056" y="21600"/>
                      <a:pt x="18900" y="20756"/>
                      <a:pt x="18900" y="19575"/>
                    </a:cubicBezTo>
                    <a:cubicBezTo>
                      <a:pt x="18900" y="12150"/>
                      <a:pt x="18900" y="12150"/>
                      <a:pt x="18900" y="12150"/>
                    </a:cubicBezTo>
                    <a:cubicBezTo>
                      <a:pt x="18900" y="11813"/>
                      <a:pt x="18562" y="11475"/>
                      <a:pt x="18225" y="11475"/>
                    </a:cubicBezTo>
                    <a:close/>
                    <a:moveTo>
                      <a:pt x="20925" y="0"/>
                    </a:moveTo>
                    <a:cubicBezTo>
                      <a:pt x="14175" y="0"/>
                      <a:pt x="14175" y="0"/>
                      <a:pt x="14175" y="0"/>
                    </a:cubicBezTo>
                    <a:cubicBezTo>
                      <a:pt x="13838" y="0"/>
                      <a:pt x="13500" y="337"/>
                      <a:pt x="13500" y="675"/>
                    </a:cubicBezTo>
                    <a:cubicBezTo>
                      <a:pt x="13500" y="1012"/>
                      <a:pt x="13838" y="1350"/>
                      <a:pt x="14175" y="1350"/>
                    </a:cubicBezTo>
                    <a:cubicBezTo>
                      <a:pt x="19238" y="1350"/>
                      <a:pt x="19238" y="1350"/>
                      <a:pt x="19238" y="1350"/>
                    </a:cubicBezTo>
                    <a:cubicBezTo>
                      <a:pt x="10294" y="10294"/>
                      <a:pt x="10294" y="10294"/>
                      <a:pt x="10294" y="10294"/>
                    </a:cubicBezTo>
                    <a:cubicBezTo>
                      <a:pt x="9956" y="10631"/>
                      <a:pt x="9956" y="10969"/>
                      <a:pt x="10294" y="11306"/>
                    </a:cubicBezTo>
                    <a:cubicBezTo>
                      <a:pt x="10631" y="11475"/>
                      <a:pt x="10969" y="11475"/>
                      <a:pt x="11306" y="11306"/>
                    </a:cubicBezTo>
                    <a:cubicBezTo>
                      <a:pt x="20250" y="2363"/>
                      <a:pt x="20250" y="2363"/>
                      <a:pt x="20250" y="2363"/>
                    </a:cubicBezTo>
                    <a:cubicBezTo>
                      <a:pt x="20250" y="6750"/>
                      <a:pt x="20250" y="6750"/>
                      <a:pt x="20250" y="6750"/>
                    </a:cubicBezTo>
                    <a:cubicBezTo>
                      <a:pt x="20250" y="7088"/>
                      <a:pt x="20588" y="7425"/>
                      <a:pt x="20925" y="7425"/>
                    </a:cubicBezTo>
                    <a:cubicBezTo>
                      <a:pt x="21263" y="7425"/>
                      <a:pt x="21600" y="7088"/>
                      <a:pt x="21600" y="6750"/>
                    </a:cubicBezTo>
                    <a:cubicBezTo>
                      <a:pt x="21600" y="675"/>
                      <a:pt x="21600" y="675"/>
                      <a:pt x="21600" y="675"/>
                    </a:cubicBezTo>
                    <a:cubicBezTo>
                      <a:pt x="21600" y="337"/>
                      <a:pt x="21263" y="0"/>
                      <a:pt x="20925" y="0"/>
                    </a:cubicBezTo>
                    <a:close/>
                  </a:path>
                </a:pathLst>
              </a:custGeom>
              <a:solidFill>
                <a:srgbClr val="F6F5F3"/>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p>
            </p:txBody>
          </p:sp>
        </p:grpSp>
        <p:grpSp>
          <p:nvGrpSpPr>
            <p:cNvPr id="12" name="组合 11"/>
            <p:cNvGrpSpPr/>
            <p:nvPr/>
          </p:nvGrpSpPr>
          <p:grpSpPr>
            <a:xfrm>
              <a:off x="2215" y="3201"/>
              <a:ext cx="2406" cy="2993"/>
              <a:chOff x="2215" y="3201"/>
              <a:chExt cx="2406" cy="2993"/>
            </a:xfrm>
          </p:grpSpPr>
          <p:sp>
            <p:nvSpPr>
              <p:cNvPr id="13" name="稻壳儿春秋广告/盗版必究        原创来源：http://chn.docer.com/works?userid=199329941#!/work_time"/>
              <p:cNvSpPr/>
              <p:nvPr/>
            </p:nvSpPr>
            <p:spPr>
              <a:xfrm>
                <a:off x="3048" y="5780"/>
                <a:ext cx="739" cy="414"/>
              </a:xfrm>
              <a:custGeom>
                <a:avLst/>
                <a:gdLst>
                  <a:gd name="connsiteX0" fmla="*/ 0 w 922183"/>
                  <a:gd name="connsiteY0" fmla="*/ 0 h 359401"/>
                  <a:gd name="connsiteX1" fmla="*/ 922183 w 922183"/>
                  <a:gd name="connsiteY1" fmla="*/ 0 h 359401"/>
                  <a:gd name="connsiteX2" fmla="*/ 464666 w 922183"/>
                  <a:gd name="connsiteY2" fmla="*/ 359401 h 359401"/>
                  <a:gd name="connsiteX3" fmla="*/ 0 w 922183"/>
                  <a:gd name="connsiteY3" fmla="*/ 0 h 359401"/>
                </a:gdLst>
                <a:ahLst/>
                <a:cxnLst>
                  <a:cxn ang="0">
                    <a:pos x="connsiteX0" y="connsiteY0"/>
                  </a:cxn>
                  <a:cxn ang="0">
                    <a:pos x="connsiteX1" y="connsiteY1"/>
                  </a:cxn>
                  <a:cxn ang="0">
                    <a:pos x="connsiteX2" y="connsiteY2"/>
                  </a:cxn>
                  <a:cxn ang="0">
                    <a:pos x="connsiteX3" y="connsiteY3"/>
                  </a:cxn>
                </a:cxnLst>
                <a:rect l="l" t="t" r="r" b="b"/>
                <a:pathLst>
                  <a:path w="922183" h="359401">
                    <a:moveTo>
                      <a:pt x="0" y="0"/>
                    </a:moveTo>
                    <a:lnTo>
                      <a:pt x="922183" y="0"/>
                    </a:lnTo>
                    <a:lnTo>
                      <a:pt x="464666" y="359401"/>
                    </a:lnTo>
                    <a:lnTo>
                      <a:pt x="0" y="0"/>
                    </a:lnTo>
                    <a:close/>
                  </a:path>
                </a:pathLst>
              </a:custGeom>
              <a:solidFill>
                <a:srgbClr val="2F3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bg1"/>
                  </a:solidFill>
                </a:endParaRPr>
              </a:p>
            </p:txBody>
          </p:sp>
          <p:sp>
            <p:nvSpPr>
              <p:cNvPr id="14" name="稻壳儿春秋广告/盗版必究        原创来源：http://chn.docer.com/works?userid=199329941#!/work_time"/>
              <p:cNvSpPr>
                <a:spLocks noChangeAspect="1"/>
              </p:cNvSpPr>
              <p:nvPr/>
            </p:nvSpPr>
            <p:spPr>
              <a:xfrm>
                <a:off x="2215" y="3201"/>
                <a:ext cx="2406" cy="2406"/>
              </a:xfrm>
              <a:prstGeom prst="ellipse">
                <a:avLst/>
              </a:prstGeom>
              <a:solidFill>
                <a:srgbClr val="7A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15" name="稻壳儿春秋广告/盗版必究        原创来源：http://chn.docer.com/works?userid=199329941#!/work_time"/>
              <p:cNvSpPr/>
              <p:nvPr/>
            </p:nvSpPr>
            <p:spPr>
              <a:xfrm>
                <a:off x="3137" y="4058"/>
                <a:ext cx="562" cy="692"/>
              </a:xfrm>
              <a:custGeom>
                <a:avLst/>
                <a:gdLst/>
                <a:ahLst/>
                <a:cxnLst>
                  <a:cxn ang="0">
                    <a:pos x="wd2" y="hd2"/>
                  </a:cxn>
                  <a:cxn ang="5400000">
                    <a:pos x="wd2" y="hd2"/>
                  </a:cxn>
                  <a:cxn ang="10800000">
                    <a:pos x="wd2" y="hd2"/>
                  </a:cxn>
                  <a:cxn ang="16200000">
                    <a:pos x="wd2" y="hd2"/>
                  </a:cxn>
                </a:cxnLst>
                <a:rect l="0" t="0" r="r" b="b"/>
                <a:pathLst>
                  <a:path w="21600" h="21600" extrusionOk="0">
                    <a:moveTo>
                      <a:pt x="15785" y="16200"/>
                    </a:moveTo>
                    <a:cubicBezTo>
                      <a:pt x="5815" y="16200"/>
                      <a:pt x="5815" y="16200"/>
                      <a:pt x="5815" y="16200"/>
                    </a:cubicBezTo>
                    <a:cubicBezTo>
                      <a:pt x="5400" y="16200"/>
                      <a:pt x="4985" y="16538"/>
                      <a:pt x="4985" y="16875"/>
                    </a:cubicBezTo>
                    <a:cubicBezTo>
                      <a:pt x="4985" y="17213"/>
                      <a:pt x="5400" y="17550"/>
                      <a:pt x="5815" y="17550"/>
                    </a:cubicBezTo>
                    <a:cubicBezTo>
                      <a:pt x="15785" y="17550"/>
                      <a:pt x="15785" y="17550"/>
                      <a:pt x="15785" y="17550"/>
                    </a:cubicBezTo>
                    <a:cubicBezTo>
                      <a:pt x="16200" y="17550"/>
                      <a:pt x="16615" y="17213"/>
                      <a:pt x="16615" y="16875"/>
                    </a:cubicBezTo>
                    <a:cubicBezTo>
                      <a:pt x="16615" y="16538"/>
                      <a:pt x="16200" y="16200"/>
                      <a:pt x="15785" y="16200"/>
                    </a:cubicBezTo>
                    <a:close/>
                    <a:moveTo>
                      <a:pt x="19108" y="3375"/>
                    </a:moveTo>
                    <a:cubicBezTo>
                      <a:pt x="17446" y="3375"/>
                      <a:pt x="17446" y="3375"/>
                      <a:pt x="17446" y="3375"/>
                    </a:cubicBezTo>
                    <a:cubicBezTo>
                      <a:pt x="17446" y="2700"/>
                      <a:pt x="16615" y="2025"/>
                      <a:pt x="15785" y="2025"/>
                    </a:cubicBezTo>
                    <a:cubicBezTo>
                      <a:pt x="14954" y="2025"/>
                      <a:pt x="14954" y="2025"/>
                      <a:pt x="14954" y="2025"/>
                    </a:cubicBezTo>
                    <a:cubicBezTo>
                      <a:pt x="14954" y="1350"/>
                      <a:pt x="14954" y="1350"/>
                      <a:pt x="14954" y="1350"/>
                    </a:cubicBezTo>
                    <a:cubicBezTo>
                      <a:pt x="14954" y="675"/>
                      <a:pt x="14123" y="0"/>
                      <a:pt x="13292" y="0"/>
                    </a:cubicBezTo>
                    <a:cubicBezTo>
                      <a:pt x="8308" y="0"/>
                      <a:pt x="8308" y="0"/>
                      <a:pt x="8308" y="0"/>
                    </a:cubicBezTo>
                    <a:cubicBezTo>
                      <a:pt x="7477" y="0"/>
                      <a:pt x="6646" y="675"/>
                      <a:pt x="6646" y="1350"/>
                    </a:cubicBezTo>
                    <a:cubicBezTo>
                      <a:pt x="6646" y="2025"/>
                      <a:pt x="6646" y="2025"/>
                      <a:pt x="6646" y="2025"/>
                    </a:cubicBezTo>
                    <a:cubicBezTo>
                      <a:pt x="5815" y="2025"/>
                      <a:pt x="5815" y="2025"/>
                      <a:pt x="5815" y="2025"/>
                    </a:cubicBezTo>
                    <a:cubicBezTo>
                      <a:pt x="4985" y="2025"/>
                      <a:pt x="4154" y="2700"/>
                      <a:pt x="4154" y="3375"/>
                    </a:cubicBezTo>
                    <a:cubicBezTo>
                      <a:pt x="2492" y="3375"/>
                      <a:pt x="2492" y="3375"/>
                      <a:pt x="2492" y="3375"/>
                    </a:cubicBezTo>
                    <a:cubicBezTo>
                      <a:pt x="1038" y="3375"/>
                      <a:pt x="0" y="4219"/>
                      <a:pt x="0" y="5400"/>
                    </a:cubicBezTo>
                    <a:cubicBezTo>
                      <a:pt x="0" y="19575"/>
                      <a:pt x="0" y="19575"/>
                      <a:pt x="0" y="19575"/>
                    </a:cubicBezTo>
                    <a:cubicBezTo>
                      <a:pt x="0" y="20756"/>
                      <a:pt x="1038" y="21600"/>
                      <a:pt x="2492" y="21600"/>
                    </a:cubicBezTo>
                    <a:cubicBezTo>
                      <a:pt x="19108" y="21600"/>
                      <a:pt x="19108" y="21600"/>
                      <a:pt x="19108" y="21600"/>
                    </a:cubicBezTo>
                    <a:cubicBezTo>
                      <a:pt x="20562" y="21600"/>
                      <a:pt x="21600" y="20756"/>
                      <a:pt x="21600" y="19575"/>
                    </a:cubicBezTo>
                    <a:cubicBezTo>
                      <a:pt x="21600" y="5400"/>
                      <a:pt x="21600" y="5400"/>
                      <a:pt x="21600" y="5400"/>
                    </a:cubicBezTo>
                    <a:cubicBezTo>
                      <a:pt x="21600" y="4219"/>
                      <a:pt x="20562" y="3375"/>
                      <a:pt x="19108" y="3375"/>
                    </a:cubicBezTo>
                    <a:close/>
                    <a:moveTo>
                      <a:pt x="7062" y="3375"/>
                    </a:moveTo>
                    <a:cubicBezTo>
                      <a:pt x="8308" y="3375"/>
                      <a:pt x="8308" y="3375"/>
                      <a:pt x="8308" y="3375"/>
                    </a:cubicBezTo>
                    <a:cubicBezTo>
                      <a:pt x="8308" y="2700"/>
                      <a:pt x="8308" y="2700"/>
                      <a:pt x="8308" y="2700"/>
                    </a:cubicBezTo>
                    <a:cubicBezTo>
                      <a:pt x="8308" y="2025"/>
                      <a:pt x="9138" y="1350"/>
                      <a:pt x="9969" y="1350"/>
                    </a:cubicBezTo>
                    <a:cubicBezTo>
                      <a:pt x="11631" y="1350"/>
                      <a:pt x="11631" y="1350"/>
                      <a:pt x="11631" y="1350"/>
                    </a:cubicBezTo>
                    <a:cubicBezTo>
                      <a:pt x="12462" y="1350"/>
                      <a:pt x="13292" y="2025"/>
                      <a:pt x="13292" y="2700"/>
                    </a:cubicBezTo>
                    <a:cubicBezTo>
                      <a:pt x="13292" y="3375"/>
                      <a:pt x="13292" y="3375"/>
                      <a:pt x="13292" y="3375"/>
                    </a:cubicBezTo>
                    <a:cubicBezTo>
                      <a:pt x="14538" y="3375"/>
                      <a:pt x="14538" y="3375"/>
                      <a:pt x="14538" y="3375"/>
                    </a:cubicBezTo>
                    <a:cubicBezTo>
                      <a:pt x="15162" y="3375"/>
                      <a:pt x="15785" y="3881"/>
                      <a:pt x="15785" y="4388"/>
                    </a:cubicBezTo>
                    <a:cubicBezTo>
                      <a:pt x="15785" y="4894"/>
                      <a:pt x="15162" y="5400"/>
                      <a:pt x="14538" y="5400"/>
                    </a:cubicBezTo>
                    <a:cubicBezTo>
                      <a:pt x="7062" y="5400"/>
                      <a:pt x="7062" y="5400"/>
                      <a:pt x="7062" y="5400"/>
                    </a:cubicBezTo>
                    <a:cubicBezTo>
                      <a:pt x="6438" y="5400"/>
                      <a:pt x="5815" y="4894"/>
                      <a:pt x="5815" y="4388"/>
                    </a:cubicBezTo>
                    <a:cubicBezTo>
                      <a:pt x="5815" y="3881"/>
                      <a:pt x="6438" y="3375"/>
                      <a:pt x="7062" y="3375"/>
                    </a:cubicBezTo>
                    <a:close/>
                    <a:moveTo>
                      <a:pt x="19938" y="18900"/>
                    </a:moveTo>
                    <a:cubicBezTo>
                      <a:pt x="19938" y="19744"/>
                      <a:pt x="19108" y="20250"/>
                      <a:pt x="18277" y="20250"/>
                    </a:cubicBezTo>
                    <a:cubicBezTo>
                      <a:pt x="3323" y="20250"/>
                      <a:pt x="3323" y="20250"/>
                      <a:pt x="3323" y="20250"/>
                    </a:cubicBezTo>
                    <a:cubicBezTo>
                      <a:pt x="2492" y="20250"/>
                      <a:pt x="1662" y="19744"/>
                      <a:pt x="1662" y="18900"/>
                    </a:cubicBezTo>
                    <a:cubicBezTo>
                      <a:pt x="1662" y="6075"/>
                      <a:pt x="1662" y="6075"/>
                      <a:pt x="1662" y="6075"/>
                    </a:cubicBezTo>
                    <a:cubicBezTo>
                      <a:pt x="1662" y="5400"/>
                      <a:pt x="2492" y="4725"/>
                      <a:pt x="3323" y="4725"/>
                    </a:cubicBezTo>
                    <a:cubicBezTo>
                      <a:pt x="4154" y="4725"/>
                      <a:pt x="4154" y="4725"/>
                      <a:pt x="4154" y="4725"/>
                    </a:cubicBezTo>
                    <a:cubicBezTo>
                      <a:pt x="4154" y="5400"/>
                      <a:pt x="4154" y="5400"/>
                      <a:pt x="4154" y="5400"/>
                    </a:cubicBezTo>
                    <a:cubicBezTo>
                      <a:pt x="4154" y="6244"/>
                      <a:pt x="4985" y="6750"/>
                      <a:pt x="5815" y="6750"/>
                    </a:cubicBezTo>
                    <a:cubicBezTo>
                      <a:pt x="15785" y="6750"/>
                      <a:pt x="15785" y="6750"/>
                      <a:pt x="15785" y="6750"/>
                    </a:cubicBezTo>
                    <a:cubicBezTo>
                      <a:pt x="16823" y="6750"/>
                      <a:pt x="17238" y="6075"/>
                      <a:pt x="17446" y="5400"/>
                    </a:cubicBezTo>
                    <a:cubicBezTo>
                      <a:pt x="17446" y="5231"/>
                      <a:pt x="17446" y="4894"/>
                      <a:pt x="17446" y="4725"/>
                    </a:cubicBezTo>
                    <a:cubicBezTo>
                      <a:pt x="18277" y="4725"/>
                      <a:pt x="18277" y="4725"/>
                      <a:pt x="18277" y="4725"/>
                    </a:cubicBezTo>
                    <a:cubicBezTo>
                      <a:pt x="19108" y="4725"/>
                      <a:pt x="19938" y="5400"/>
                      <a:pt x="19938" y="6075"/>
                    </a:cubicBezTo>
                    <a:cubicBezTo>
                      <a:pt x="19938" y="18900"/>
                      <a:pt x="19938" y="18900"/>
                      <a:pt x="19938" y="18900"/>
                    </a:cubicBezTo>
                    <a:close/>
                    <a:moveTo>
                      <a:pt x="15785" y="12825"/>
                    </a:moveTo>
                    <a:cubicBezTo>
                      <a:pt x="5815" y="12825"/>
                      <a:pt x="5815" y="12825"/>
                      <a:pt x="5815" y="12825"/>
                    </a:cubicBezTo>
                    <a:cubicBezTo>
                      <a:pt x="5400" y="12825"/>
                      <a:pt x="4985" y="13162"/>
                      <a:pt x="4985" y="13500"/>
                    </a:cubicBezTo>
                    <a:cubicBezTo>
                      <a:pt x="4985" y="13838"/>
                      <a:pt x="5400" y="14175"/>
                      <a:pt x="5815" y="14175"/>
                    </a:cubicBezTo>
                    <a:cubicBezTo>
                      <a:pt x="15785" y="14175"/>
                      <a:pt x="15785" y="14175"/>
                      <a:pt x="15785" y="14175"/>
                    </a:cubicBezTo>
                    <a:cubicBezTo>
                      <a:pt x="16200" y="14175"/>
                      <a:pt x="16615" y="13838"/>
                      <a:pt x="16615" y="13500"/>
                    </a:cubicBezTo>
                    <a:cubicBezTo>
                      <a:pt x="16615" y="13162"/>
                      <a:pt x="16200" y="12825"/>
                      <a:pt x="15785" y="12825"/>
                    </a:cubicBezTo>
                    <a:close/>
                    <a:moveTo>
                      <a:pt x="15785" y="9450"/>
                    </a:moveTo>
                    <a:cubicBezTo>
                      <a:pt x="5815" y="9450"/>
                      <a:pt x="5815" y="9450"/>
                      <a:pt x="5815" y="9450"/>
                    </a:cubicBezTo>
                    <a:cubicBezTo>
                      <a:pt x="5400" y="9450"/>
                      <a:pt x="4985" y="9788"/>
                      <a:pt x="4985" y="10125"/>
                    </a:cubicBezTo>
                    <a:cubicBezTo>
                      <a:pt x="4985" y="10462"/>
                      <a:pt x="5400" y="10800"/>
                      <a:pt x="5815" y="10800"/>
                    </a:cubicBezTo>
                    <a:cubicBezTo>
                      <a:pt x="15785" y="10800"/>
                      <a:pt x="15785" y="10800"/>
                      <a:pt x="15785" y="10800"/>
                    </a:cubicBezTo>
                    <a:cubicBezTo>
                      <a:pt x="16200" y="10800"/>
                      <a:pt x="16615" y="10462"/>
                      <a:pt x="16615" y="10125"/>
                    </a:cubicBezTo>
                    <a:cubicBezTo>
                      <a:pt x="16615" y="9788"/>
                      <a:pt x="16200" y="9450"/>
                      <a:pt x="15785" y="9450"/>
                    </a:cubicBezTo>
                    <a:close/>
                  </a:path>
                </a:pathLst>
              </a:custGeom>
              <a:solidFill>
                <a:srgbClr val="F6F5F3"/>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p>
            </p:txBody>
          </p:sp>
        </p:grpSp>
        <p:grpSp>
          <p:nvGrpSpPr>
            <p:cNvPr id="16" name="组合 15"/>
            <p:cNvGrpSpPr/>
            <p:nvPr/>
          </p:nvGrpSpPr>
          <p:grpSpPr>
            <a:xfrm>
              <a:off x="8397" y="3201"/>
              <a:ext cx="2406" cy="2993"/>
              <a:chOff x="8397" y="3201"/>
              <a:chExt cx="2406" cy="2993"/>
            </a:xfrm>
          </p:grpSpPr>
          <p:sp>
            <p:nvSpPr>
              <p:cNvPr id="24" name="稻壳儿春秋广告/盗版必究        原创来源：http://chn.docer.com/works?userid=199329941#!/work_time"/>
              <p:cNvSpPr/>
              <p:nvPr/>
            </p:nvSpPr>
            <p:spPr>
              <a:xfrm>
                <a:off x="9231" y="5780"/>
                <a:ext cx="739" cy="414"/>
              </a:xfrm>
              <a:custGeom>
                <a:avLst/>
                <a:gdLst>
                  <a:gd name="connsiteX0" fmla="*/ 0 w 922183"/>
                  <a:gd name="connsiteY0" fmla="*/ 0 h 359401"/>
                  <a:gd name="connsiteX1" fmla="*/ 922183 w 922183"/>
                  <a:gd name="connsiteY1" fmla="*/ 0 h 359401"/>
                  <a:gd name="connsiteX2" fmla="*/ 464666 w 922183"/>
                  <a:gd name="connsiteY2" fmla="*/ 359401 h 359401"/>
                  <a:gd name="connsiteX3" fmla="*/ 0 w 922183"/>
                  <a:gd name="connsiteY3" fmla="*/ 0 h 359401"/>
                </a:gdLst>
                <a:ahLst/>
                <a:cxnLst>
                  <a:cxn ang="0">
                    <a:pos x="connsiteX0" y="connsiteY0"/>
                  </a:cxn>
                  <a:cxn ang="0">
                    <a:pos x="connsiteX1" y="connsiteY1"/>
                  </a:cxn>
                  <a:cxn ang="0">
                    <a:pos x="connsiteX2" y="connsiteY2"/>
                  </a:cxn>
                  <a:cxn ang="0">
                    <a:pos x="connsiteX3" y="connsiteY3"/>
                  </a:cxn>
                </a:cxnLst>
                <a:rect l="l" t="t" r="r" b="b"/>
                <a:pathLst>
                  <a:path w="922183" h="359401">
                    <a:moveTo>
                      <a:pt x="0" y="0"/>
                    </a:moveTo>
                    <a:lnTo>
                      <a:pt x="922183" y="0"/>
                    </a:lnTo>
                    <a:lnTo>
                      <a:pt x="464666" y="359401"/>
                    </a:lnTo>
                    <a:lnTo>
                      <a:pt x="0" y="0"/>
                    </a:lnTo>
                    <a:close/>
                  </a:path>
                </a:pathLst>
              </a:custGeom>
              <a:solidFill>
                <a:srgbClr val="2F3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bg1"/>
                  </a:solidFill>
                </a:endParaRPr>
              </a:p>
            </p:txBody>
          </p:sp>
          <p:sp>
            <p:nvSpPr>
              <p:cNvPr id="25" name="稻壳儿春秋广告/盗版必究        原创来源：http://chn.docer.com/works?userid=199329941#!/work_time"/>
              <p:cNvSpPr>
                <a:spLocks noChangeAspect="1"/>
              </p:cNvSpPr>
              <p:nvPr/>
            </p:nvSpPr>
            <p:spPr>
              <a:xfrm>
                <a:off x="8397" y="3201"/>
                <a:ext cx="2406" cy="2406"/>
              </a:xfrm>
              <a:prstGeom prst="ellipse">
                <a:avLst/>
              </a:prstGeom>
              <a:solidFill>
                <a:srgbClr val="287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endParaRPr>
              </a:p>
            </p:txBody>
          </p:sp>
          <p:sp>
            <p:nvSpPr>
              <p:cNvPr id="34" name="稻壳儿春秋广告/盗版必究        原创来源：http://chn.docer.com/works?userid=199329941#!/work_time"/>
              <p:cNvSpPr/>
              <p:nvPr/>
            </p:nvSpPr>
            <p:spPr>
              <a:xfrm>
                <a:off x="9254" y="4089"/>
                <a:ext cx="692" cy="630"/>
              </a:xfrm>
              <a:custGeom>
                <a:avLst/>
                <a:gdLst/>
                <a:ahLst/>
                <a:cxnLst>
                  <a:cxn ang="0">
                    <a:pos x="wd2" y="hd2"/>
                  </a:cxn>
                  <a:cxn ang="5400000">
                    <a:pos x="wd2" y="hd2"/>
                  </a:cxn>
                  <a:cxn ang="10800000">
                    <a:pos x="wd2" y="hd2"/>
                  </a:cxn>
                  <a:cxn ang="16200000">
                    <a:pos x="wd2" y="hd2"/>
                  </a:cxn>
                </a:cxnLst>
                <a:rect l="0" t="0" r="r" b="b"/>
                <a:pathLst>
                  <a:path w="21600" h="20972" extrusionOk="0">
                    <a:moveTo>
                      <a:pt x="14850" y="5040"/>
                    </a:moveTo>
                    <a:cubicBezTo>
                      <a:pt x="2025" y="5040"/>
                      <a:pt x="2025" y="5040"/>
                      <a:pt x="2025" y="5040"/>
                    </a:cubicBezTo>
                    <a:cubicBezTo>
                      <a:pt x="844" y="5040"/>
                      <a:pt x="0" y="6120"/>
                      <a:pt x="0" y="7200"/>
                    </a:cubicBezTo>
                    <a:cubicBezTo>
                      <a:pt x="0" y="15840"/>
                      <a:pt x="0" y="15840"/>
                      <a:pt x="0" y="15840"/>
                    </a:cubicBezTo>
                    <a:cubicBezTo>
                      <a:pt x="0" y="17100"/>
                      <a:pt x="844" y="18000"/>
                      <a:pt x="2025" y="18000"/>
                    </a:cubicBezTo>
                    <a:cubicBezTo>
                      <a:pt x="3375" y="18000"/>
                      <a:pt x="3375" y="18000"/>
                      <a:pt x="3375" y="18000"/>
                    </a:cubicBezTo>
                    <a:cubicBezTo>
                      <a:pt x="3375" y="19620"/>
                      <a:pt x="3375" y="19620"/>
                      <a:pt x="3375" y="19620"/>
                    </a:cubicBezTo>
                    <a:cubicBezTo>
                      <a:pt x="3544" y="20520"/>
                      <a:pt x="4556" y="21600"/>
                      <a:pt x="6075" y="20520"/>
                    </a:cubicBezTo>
                    <a:cubicBezTo>
                      <a:pt x="8606" y="18000"/>
                      <a:pt x="8606" y="18000"/>
                      <a:pt x="8606" y="18000"/>
                    </a:cubicBezTo>
                    <a:cubicBezTo>
                      <a:pt x="14850" y="18000"/>
                      <a:pt x="14850" y="18000"/>
                      <a:pt x="14850" y="18000"/>
                    </a:cubicBezTo>
                    <a:cubicBezTo>
                      <a:pt x="16031" y="18000"/>
                      <a:pt x="16875" y="17100"/>
                      <a:pt x="16875" y="15840"/>
                    </a:cubicBezTo>
                    <a:cubicBezTo>
                      <a:pt x="16875" y="7200"/>
                      <a:pt x="16875" y="7200"/>
                      <a:pt x="16875" y="7200"/>
                    </a:cubicBezTo>
                    <a:cubicBezTo>
                      <a:pt x="16875" y="6120"/>
                      <a:pt x="16031" y="5040"/>
                      <a:pt x="14850" y="5040"/>
                    </a:cubicBezTo>
                    <a:close/>
                    <a:moveTo>
                      <a:pt x="15525" y="15120"/>
                    </a:moveTo>
                    <a:cubicBezTo>
                      <a:pt x="15525" y="16020"/>
                      <a:pt x="14850" y="16560"/>
                      <a:pt x="14175" y="16560"/>
                    </a:cubicBezTo>
                    <a:cubicBezTo>
                      <a:pt x="9788" y="16560"/>
                      <a:pt x="9788" y="16560"/>
                      <a:pt x="9788" y="16560"/>
                    </a:cubicBezTo>
                    <a:cubicBezTo>
                      <a:pt x="8269" y="16560"/>
                      <a:pt x="8269" y="16560"/>
                      <a:pt x="8269" y="16560"/>
                    </a:cubicBezTo>
                    <a:cubicBezTo>
                      <a:pt x="5231" y="19440"/>
                      <a:pt x="5231" y="19440"/>
                      <a:pt x="5231" y="19440"/>
                    </a:cubicBezTo>
                    <a:cubicBezTo>
                      <a:pt x="4725" y="19800"/>
                      <a:pt x="4725" y="18720"/>
                      <a:pt x="4725" y="18720"/>
                    </a:cubicBezTo>
                    <a:cubicBezTo>
                      <a:pt x="4725" y="17640"/>
                      <a:pt x="4725" y="17640"/>
                      <a:pt x="4725" y="17640"/>
                    </a:cubicBezTo>
                    <a:cubicBezTo>
                      <a:pt x="4725" y="17280"/>
                      <a:pt x="4725" y="16560"/>
                      <a:pt x="4725" y="16560"/>
                    </a:cubicBezTo>
                    <a:cubicBezTo>
                      <a:pt x="4725" y="16560"/>
                      <a:pt x="4388" y="16560"/>
                      <a:pt x="4050" y="16560"/>
                    </a:cubicBezTo>
                    <a:cubicBezTo>
                      <a:pt x="2700" y="16560"/>
                      <a:pt x="2700" y="16560"/>
                      <a:pt x="2700" y="16560"/>
                    </a:cubicBezTo>
                    <a:cubicBezTo>
                      <a:pt x="2025" y="16560"/>
                      <a:pt x="1350" y="16020"/>
                      <a:pt x="1350" y="15120"/>
                    </a:cubicBezTo>
                    <a:cubicBezTo>
                      <a:pt x="1350" y="7920"/>
                      <a:pt x="1350" y="7920"/>
                      <a:pt x="1350" y="7920"/>
                    </a:cubicBezTo>
                    <a:cubicBezTo>
                      <a:pt x="1350" y="7200"/>
                      <a:pt x="2025" y="6480"/>
                      <a:pt x="2700" y="6480"/>
                    </a:cubicBezTo>
                    <a:cubicBezTo>
                      <a:pt x="14175" y="6480"/>
                      <a:pt x="14175" y="6480"/>
                      <a:pt x="14175" y="6480"/>
                    </a:cubicBezTo>
                    <a:cubicBezTo>
                      <a:pt x="14850" y="6480"/>
                      <a:pt x="15525" y="7200"/>
                      <a:pt x="15525" y="7920"/>
                    </a:cubicBezTo>
                    <a:cubicBezTo>
                      <a:pt x="15525" y="15120"/>
                      <a:pt x="15525" y="15120"/>
                      <a:pt x="15525" y="15120"/>
                    </a:cubicBezTo>
                    <a:close/>
                    <a:moveTo>
                      <a:pt x="19575" y="0"/>
                    </a:moveTo>
                    <a:cubicBezTo>
                      <a:pt x="7425" y="0"/>
                      <a:pt x="7425" y="0"/>
                      <a:pt x="7425" y="0"/>
                    </a:cubicBezTo>
                    <a:cubicBezTo>
                      <a:pt x="6244" y="0"/>
                      <a:pt x="5400" y="900"/>
                      <a:pt x="5400" y="2160"/>
                    </a:cubicBezTo>
                    <a:cubicBezTo>
                      <a:pt x="5400" y="3600"/>
                      <a:pt x="5400" y="3600"/>
                      <a:pt x="5400" y="3600"/>
                    </a:cubicBezTo>
                    <a:cubicBezTo>
                      <a:pt x="6750" y="3600"/>
                      <a:pt x="6750" y="3600"/>
                      <a:pt x="6750" y="3600"/>
                    </a:cubicBezTo>
                    <a:cubicBezTo>
                      <a:pt x="6750" y="2880"/>
                      <a:pt x="6750" y="2880"/>
                      <a:pt x="6750" y="2880"/>
                    </a:cubicBezTo>
                    <a:cubicBezTo>
                      <a:pt x="6750" y="2160"/>
                      <a:pt x="7425" y="1440"/>
                      <a:pt x="8100" y="1440"/>
                    </a:cubicBezTo>
                    <a:cubicBezTo>
                      <a:pt x="18900" y="1440"/>
                      <a:pt x="18900" y="1440"/>
                      <a:pt x="18900" y="1440"/>
                    </a:cubicBezTo>
                    <a:cubicBezTo>
                      <a:pt x="19575" y="1440"/>
                      <a:pt x="20250" y="2160"/>
                      <a:pt x="20250" y="2880"/>
                    </a:cubicBezTo>
                    <a:cubicBezTo>
                      <a:pt x="20250" y="10080"/>
                      <a:pt x="20250" y="10080"/>
                      <a:pt x="20250" y="10080"/>
                    </a:cubicBezTo>
                    <a:cubicBezTo>
                      <a:pt x="20250" y="10800"/>
                      <a:pt x="19575" y="11520"/>
                      <a:pt x="18900" y="11520"/>
                    </a:cubicBezTo>
                    <a:cubicBezTo>
                      <a:pt x="18225" y="11520"/>
                      <a:pt x="18225" y="11520"/>
                      <a:pt x="18225" y="11520"/>
                    </a:cubicBezTo>
                    <a:cubicBezTo>
                      <a:pt x="18225" y="12960"/>
                      <a:pt x="18225" y="12960"/>
                      <a:pt x="18225" y="12960"/>
                    </a:cubicBezTo>
                    <a:cubicBezTo>
                      <a:pt x="19575" y="12960"/>
                      <a:pt x="19575" y="12960"/>
                      <a:pt x="19575" y="12960"/>
                    </a:cubicBezTo>
                    <a:cubicBezTo>
                      <a:pt x="20756" y="12960"/>
                      <a:pt x="21600" y="12060"/>
                      <a:pt x="21600" y="10800"/>
                    </a:cubicBezTo>
                    <a:cubicBezTo>
                      <a:pt x="21600" y="2160"/>
                      <a:pt x="21600" y="2160"/>
                      <a:pt x="21600" y="2160"/>
                    </a:cubicBezTo>
                    <a:cubicBezTo>
                      <a:pt x="21600" y="900"/>
                      <a:pt x="20756" y="0"/>
                      <a:pt x="19575" y="0"/>
                    </a:cubicBezTo>
                    <a:close/>
                    <a:moveTo>
                      <a:pt x="12150" y="9360"/>
                    </a:moveTo>
                    <a:cubicBezTo>
                      <a:pt x="4725" y="9360"/>
                      <a:pt x="4725" y="9360"/>
                      <a:pt x="4725" y="9360"/>
                    </a:cubicBezTo>
                    <a:cubicBezTo>
                      <a:pt x="4388" y="9360"/>
                      <a:pt x="4050" y="9720"/>
                      <a:pt x="4050" y="10080"/>
                    </a:cubicBezTo>
                    <a:cubicBezTo>
                      <a:pt x="4050" y="10440"/>
                      <a:pt x="4388" y="10800"/>
                      <a:pt x="4725" y="10800"/>
                    </a:cubicBezTo>
                    <a:cubicBezTo>
                      <a:pt x="12150" y="10800"/>
                      <a:pt x="12150" y="10800"/>
                      <a:pt x="12150" y="10800"/>
                    </a:cubicBezTo>
                    <a:cubicBezTo>
                      <a:pt x="12488" y="10800"/>
                      <a:pt x="12825" y="10440"/>
                      <a:pt x="12825" y="10080"/>
                    </a:cubicBezTo>
                    <a:cubicBezTo>
                      <a:pt x="12825" y="9720"/>
                      <a:pt x="12488" y="9360"/>
                      <a:pt x="12150" y="9360"/>
                    </a:cubicBezTo>
                    <a:close/>
                    <a:moveTo>
                      <a:pt x="10800" y="12240"/>
                    </a:moveTo>
                    <a:cubicBezTo>
                      <a:pt x="4725" y="12240"/>
                      <a:pt x="4725" y="12240"/>
                      <a:pt x="4725" y="12240"/>
                    </a:cubicBezTo>
                    <a:cubicBezTo>
                      <a:pt x="4388" y="12240"/>
                      <a:pt x="4050" y="12600"/>
                      <a:pt x="4050" y="12960"/>
                    </a:cubicBezTo>
                    <a:cubicBezTo>
                      <a:pt x="4050" y="13500"/>
                      <a:pt x="4388" y="13680"/>
                      <a:pt x="4725" y="13680"/>
                    </a:cubicBezTo>
                    <a:cubicBezTo>
                      <a:pt x="10800" y="13680"/>
                      <a:pt x="10800" y="13680"/>
                      <a:pt x="10800" y="13680"/>
                    </a:cubicBezTo>
                    <a:cubicBezTo>
                      <a:pt x="11138" y="13680"/>
                      <a:pt x="11475" y="13500"/>
                      <a:pt x="11475" y="12960"/>
                    </a:cubicBezTo>
                    <a:cubicBezTo>
                      <a:pt x="11475" y="12600"/>
                      <a:pt x="11138" y="12240"/>
                      <a:pt x="10800" y="12240"/>
                    </a:cubicBezTo>
                    <a:close/>
                  </a:path>
                </a:pathLst>
              </a:custGeom>
              <a:solidFill>
                <a:srgbClr val="F6F5F3"/>
              </a:solidFill>
              <a:ln w="12700">
                <a:miter lim="400000"/>
              </a:ln>
            </p:spPr>
            <p:txBody>
              <a:bodyPr lIns="22860" rIns="22860"/>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p>
            </p:txBody>
          </p:sp>
        </p:grpSp>
      </p:grpSp>
      <p:sp>
        <p:nvSpPr>
          <p:cNvPr id="18" name="文本框 17"/>
          <p:cNvSpPr txBox="1"/>
          <p:nvPr/>
        </p:nvSpPr>
        <p:spPr>
          <a:xfrm>
            <a:off x="806450" y="3152140"/>
            <a:ext cx="2278380" cy="1322070"/>
          </a:xfrm>
          <a:prstGeom prst="rect">
            <a:avLst/>
          </a:prstGeom>
          <a:noFill/>
        </p:spPr>
        <p:txBody>
          <a:bodyPr wrap="square" rtlCol="0" anchor="t">
            <a:spAutoFit/>
          </a:bodyPr>
          <a:lstStyle/>
          <a:p>
            <a:pPr algn="just"/>
            <a:r>
              <a:rPr lang="zh-CN" altLang="en-US" sz="1600" dirty="0">
                <a:latin typeface="微软雅黑" panose="020B0503020204020204" pitchFamily="34" charset="-122"/>
                <a:ea typeface="微软雅黑" panose="020B0503020204020204" pitchFamily="34" charset="-122"/>
                <a:sym typeface="+mn-ea"/>
              </a:rPr>
              <a:t>不要向失火电脑泼水，即使已关掉的电脑也是这样，因为温度突然降下来会使炽热的显象管爆裂</a:t>
            </a:r>
          </a:p>
        </p:txBody>
      </p:sp>
      <p:sp>
        <p:nvSpPr>
          <p:cNvPr id="19" name="文本框 18"/>
          <p:cNvSpPr txBox="1"/>
          <p:nvPr/>
        </p:nvSpPr>
        <p:spPr>
          <a:xfrm>
            <a:off x="3639820" y="3152140"/>
            <a:ext cx="1966595" cy="82994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sym typeface="+mn-ea"/>
              </a:rPr>
              <a:t>此外，电脑内仍有剩余电流，泼水可能引起触电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423920" y="1096010"/>
            <a:ext cx="2697480" cy="368300"/>
          </a:xfrm>
          <a:prstGeom prst="rect">
            <a:avLst/>
          </a:prstGeom>
          <a:noFill/>
        </p:spPr>
        <p:txBody>
          <a:bodyPr wrap="none" rtlCol="0" anchor="t">
            <a:spAutoFit/>
          </a:bodyPr>
          <a:lstStyle/>
          <a:p>
            <a:pPr algn="l" eaLnBrk="1"/>
            <a:r>
              <a:rPr lang="zh-CN" altLang="en-US" dirty="0">
                <a:sym typeface="+mn-ea"/>
              </a:rPr>
              <a:t>按照事故的基本原因分类</a:t>
            </a:r>
            <a:endParaRPr lang="zh-CN" altLang="en-US" b="1" dirty="0">
              <a:solidFill>
                <a:schemeClr val="bg2">
                  <a:lumMod val="25000"/>
                </a:schemeClr>
              </a:solidFill>
              <a:latin typeface="Times New Roman" panose="02020603050405020304" pitchFamily="18" charset="0"/>
              <a:ea typeface="微软雅黑" panose="020B0503020204020204" pitchFamily="34" charset="-122"/>
              <a:sym typeface="+mn-ea"/>
            </a:endParaRPr>
          </a:p>
        </p:txBody>
      </p:sp>
      <p:sp>
        <p:nvSpPr>
          <p:cNvPr id="7" name="文本框 6"/>
          <p:cNvSpPr txBox="1"/>
          <p:nvPr/>
        </p:nvSpPr>
        <p:spPr>
          <a:xfrm>
            <a:off x="1364615" y="1894205"/>
            <a:ext cx="1097280" cy="368300"/>
          </a:xfrm>
          <a:prstGeom prst="rect">
            <a:avLst/>
          </a:prstGeom>
          <a:noFill/>
        </p:spPr>
        <p:txBody>
          <a:bodyPr wrap="none" rtlCol="0" anchor="t">
            <a:spAutoFit/>
          </a:bodyPr>
          <a:lstStyle/>
          <a:p>
            <a:r>
              <a:rPr lang="zh-CN" altLang="en-US" dirty="0">
                <a:sym typeface="+mn-ea"/>
              </a:rPr>
              <a:t>触电事故</a:t>
            </a:r>
            <a:endParaRPr lang="zh-CN" altLang="en-US"/>
          </a:p>
        </p:txBody>
      </p:sp>
      <p:sp>
        <p:nvSpPr>
          <p:cNvPr id="8" name="文本框 7"/>
          <p:cNvSpPr txBox="1"/>
          <p:nvPr/>
        </p:nvSpPr>
        <p:spPr>
          <a:xfrm>
            <a:off x="6148070" y="1894205"/>
            <a:ext cx="1783080" cy="368300"/>
          </a:xfrm>
          <a:prstGeom prst="rect">
            <a:avLst/>
          </a:prstGeom>
          <a:noFill/>
        </p:spPr>
        <p:txBody>
          <a:bodyPr wrap="none" rtlCol="0" anchor="t">
            <a:spAutoFit/>
          </a:bodyPr>
          <a:lstStyle/>
          <a:p>
            <a:pPr algn="l"/>
            <a:r>
              <a:rPr lang="zh-CN" altLang="en-US" dirty="0">
                <a:sym typeface="+mn-ea"/>
              </a:rPr>
              <a:t>雷电和静电事故</a:t>
            </a:r>
            <a:endParaRPr lang="zh-CN" altLang="en-US"/>
          </a:p>
        </p:txBody>
      </p:sp>
      <p:sp>
        <p:nvSpPr>
          <p:cNvPr id="9" name="文本框 8"/>
          <p:cNvSpPr txBox="1"/>
          <p:nvPr/>
        </p:nvSpPr>
        <p:spPr>
          <a:xfrm>
            <a:off x="1364615" y="3225800"/>
            <a:ext cx="2011680" cy="368300"/>
          </a:xfrm>
          <a:prstGeom prst="rect">
            <a:avLst/>
          </a:prstGeom>
          <a:noFill/>
        </p:spPr>
        <p:txBody>
          <a:bodyPr wrap="none" rtlCol="0" anchor="t">
            <a:spAutoFit/>
          </a:bodyPr>
          <a:lstStyle/>
          <a:p>
            <a:pPr marL="0" lvl="1" algn="l" fontAlgn="auto"/>
            <a:r>
              <a:rPr lang="zh-CN" altLang="en-US" dirty="0">
                <a:sym typeface="+mn-ea"/>
              </a:rPr>
              <a:t>射频伤害事故</a:t>
            </a:r>
            <a:endParaRPr lang="zh-CN" altLang="en-US"/>
          </a:p>
        </p:txBody>
      </p:sp>
      <p:sp>
        <p:nvSpPr>
          <p:cNvPr id="11" name="文本框 10"/>
          <p:cNvSpPr txBox="1"/>
          <p:nvPr/>
        </p:nvSpPr>
        <p:spPr>
          <a:xfrm>
            <a:off x="6148070" y="3225800"/>
            <a:ext cx="1554480" cy="368300"/>
          </a:xfrm>
          <a:prstGeom prst="rect">
            <a:avLst/>
          </a:prstGeom>
          <a:noFill/>
        </p:spPr>
        <p:txBody>
          <a:bodyPr wrap="none" rtlCol="0" anchor="t">
            <a:spAutoFit/>
          </a:bodyPr>
          <a:lstStyle/>
          <a:p>
            <a:pPr algn="l"/>
            <a:r>
              <a:rPr lang="zh-CN" altLang="en-US" dirty="0">
                <a:sym typeface="+mn-ea"/>
              </a:rPr>
              <a:t>电路故障事故</a:t>
            </a:r>
            <a:endParaRPr lang="zh-CN" altLang="en-US"/>
          </a:p>
        </p:txBody>
      </p:sp>
      <p:grpSp>
        <p:nvGrpSpPr>
          <p:cNvPr id="4" name="组合 3"/>
          <p:cNvGrpSpPr/>
          <p:nvPr/>
        </p:nvGrpSpPr>
        <p:grpSpPr>
          <a:xfrm>
            <a:off x="673735" y="1591310"/>
            <a:ext cx="7935595" cy="2580640"/>
            <a:chOff x="-1340" y="1273"/>
            <a:chExt cx="17080" cy="5554"/>
          </a:xfrm>
        </p:grpSpPr>
        <p:grpSp>
          <p:nvGrpSpPr>
            <p:cNvPr id="1452" name="íṣľíḍè"/>
            <p:cNvGrpSpPr/>
            <p:nvPr/>
          </p:nvGrpSpPr>
          <p:grpSpPr>
            <a:xfrm>
              <a:off x="4433" y="1273"/>
              <a:ext cx="5534" cy="5555"/>
              <a:chOff x="4338917" y="1874926"/>
              <a:chExt cx="3514166" cy="3527248"/>
            </a:xfrm>
          </p:grpSpPr>
          <p:sp>
            <p:nvSpPr>
              <p:cNvPr id="1392" name="í$lïďe"/>
              <p:cNvSpPr/>
              <p:nvPr/>
            </p:nvSpPr>
            <p:spPr>
              <a:xfrm>
                <a:off x="5589511" y="3131336"/>
                <a:ext cx="1018789" cy="10187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1422" name="iṩļîḑe"/>
              <p:cNvSpPr/>
              <p:nvPr/>
            </p:nvSpPr>
            <p:spPr>
              <a:xfrm>
                <a:off x="5831252" y="3362845"/>
                <a:ext cx="535308" cy="555772"/>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cxnSp>
            <p:nvCxnSpPr>
              <p:cNvPr id="1404" name="直接连接符 1403"/>
              <p:cNvCxnSpPr>
                <a:stCxn id="1392" idx="1"/>
              </p:cNvCxnSpPr>
              <p:nvPr/>
            </p:nvCxnSpPr>
            <p:spPr>
              <a:xfrm flipH="1" flipV="1">
                <a:off x="5372239" y="2914064"/>
                <a:ext cx="366470" cy="36647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06" name="直接连接符 1405"/>
              <p:cNvCxnSpPr>
                <a:stCxn id="1392" idx="5"/>
              </p:cNvCxnSpPr>
              <p:nvPr/>
            </p:nvCxnSpPr>
            <p:spPr>
              <a:xfrm>
                <a:off x="6459102" y="4000927"/>
                <a:ext cx="319602" cy="320691"/>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08" name="直接连接符 1407"/>
              <p:cNvCxnSpPr>
                <a:stCxn id="1392" idx="7"/>
              </p:cNvCxnSpPr>
              <p:nvPr/>
            </p:nvCxnSpPr>
            <p:spPr>
              <a:xfrm flipV="1">
                <a:off x="6459102" y="2908858"/>
                <a:ext cx="329414" cy="371676"/>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12" name="直接连接符 1411"/>
              <p:cNvCxnSpPr/>
              <p:nvPr/>
            </p:nvCxnSpPr>
            <p:spPr>
              <a:xfrm flipV="1">
                <a:off x="6608300" y="3640731"/>
                <a:ext cx="16373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14" name="直接连接符 1413"/>
              <p:cNvCxnSpPr>
                <a:stCxn id="1392" idx="3"/>
              </p:cNvCxnSpPr>
              <p:nvPr/>
            </p:nvCxnSpPr>
            <p:spPr>
              <a:xfrm flipH="1">
                <a:off x="5372239" y="4000927"/>
                <a:ext cx="366470" cy="360655"/>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16" name="直接连接符 1415"/>
              <p:cNvCxnSpPr/>
              <p:nvPr/>
            </p:nvCxnSpPr>
            <p:spPr>
              <a:xfrm flipH="1" flipV="1">
                <a:off x="5399555" y="3640731"/>
                <a:ext cx="189955"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18" name="直接连接符 1417"/>
              <p:cNvCxnSpPr>
                <a:stCxn id="1392" idx="0"/>
              </p:cNvCxnSpPr>
              <p:nvPr/>
            </p:nvCxnSpPr>
            <p:spPr>
              <a:xfrm flipH="1" flipV="1">
                <a:off x="6096000" y="2971469"/>
                <a:ext cx="0" cy="159867"/>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420" name="直接连接符 1419"/>
              <p:cNvCxnSpPr>
                <a:stCxn id="1392" idx="4"/>
              </p:cNvCxnSpPr>
              <p:nvPr/>
            </p:nvCxnSpPr>
            <p:spPr>
              <a:xfrm flipH="1">
                <a:off x="6094548" y="4150125"/>
                <a:ext cx="0" cy="171493"/>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384" name="îSlïḍê"/>
              <p:cNvSpPr/>
              <p:nvPr/>
            </p:nvSpPr>
            <p:spPr bwMode="auto">
              <a:xfrm>
                <a:off x="5646919" y="4268570"/>
                <a:ext cx="898162" cy="683068"/>
              </a:xfrm>
              <a:custGeom>
                <a:avLst/>
                <a:gdLst>
                  <a:gd name="T0" fmla="*/ 647 w 647"/>
                  <a:gd name="T1" fmla="*/ 413 h 492"/>
                  <a:gd name="T2" fmla="*/ 647 w 647"/>
                  <a:gd name="T3" fmla="*/ 413 h 492"/>
                  <a:gd name="T4" fmla="*/ 0 w 647"/>
                  <a:gd name="T5" fmla="*/ 415 h 492"/>
                  <a:gd name="T6" fmla="*/ 153 w 647"/>
                  <a:gd name="T7" fmla="*/ 1 h 492"/>
                  <a:gd name="T8" fmla="*/ 492 w 647"/>
                  <a:gd name="T9" fmla="*/ 0 h 492"/>
                  <a:gd name="T10" fmla="*/ 492 w 647"/>
                  <a:gd name="T11" fmla="*/ 0 h 492"/>
                  <a:gd name="T12" fmla="*/ 647 w 647"/>
                  <a:gd name="T13" fmla="*/ 413 h 492"/>
                </a:gdLst>
                <a:ahLst/>
                <a:cxnLst>
                  <a:cxn ang="0">
                    <a:pos x="T0" y="T1"/>
                  </a:cxn>
                  <a:cxn ang="0">
                    <a:pos x="T2" y="T3"/>
                  </a:cxn>
                  <a:cxn ang="0">
                    <a:pos x="T4" y="T5"/>
                  </a:cxn>
                  <a:cxn ang="0">
                    <a:pos x="T6" y="T7"/>
                  </a:cxn>
                  <a:cxn ang="0">
                    <a:pos x="T8" y="T9"/>
                  </a:cxn>
                  <a:cxn ang="0">
                    <a:pos x="T10" y="T11"/>
                  </a:cxn>
                  <a:cxn ang="0">
                    <a:pos x="T12" y="T13"/>
                  </a:cxn>
                </a:cxnLst>
                <a:rect l="0" t="0" r="r" b="b"/>
                <a:pathLst>
                  <a:path w="647" h="492">
                    <a:moveTo>
                      <a:pt x="647" y="413"/>
                    </a:moveTo>
                    <a:cubicBezTo>
                      <a:pt x="647" y="413"/>
                      <a:pt x="647" y="413"/>
                      <a:pt x="647" y="413"/>
                    </a:cubicBezTo>
                    <a:cubicBezTo>
                      <a:pt x="439" y="491"/>
                      <a:pt x="209" y="492"/>
                      <a:pt x="0" y="415"/>
                    </a:cubicBezTo>
                    <a:cubicBezTo>
                      <a:pt x="153" y="1"/>
                      <a:pt x="153" y="1"/>
                      <a:pt x="153" y="1"/>
                    </a:cubicBezTo>
                    <a:cubicBezTo>
                      <a:pt x="263" y="41"/>
                      <a:pt x="383" y="41"/>
                      <a:pt x="492" y="0"/>
                    </a:cubicBezTo>
                    <a:cubicBezTo>
                      <a:pt x="492" y="0"/>
                      <a:pt x="492" y="0"/>
                      <a:pt x="492" y="0"/>
                    </a:cubicBezTo>
                    <a:cubicBezTo>
                      <a:pt x="647" y="413"/>
                      <a:pt x="647" y="413"/>
                      <a:pt x="647" y="413"/>
                    </a:cubicBezTo>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85" name="îṡļïḑé"/>
              <p:cNvSpPr/>
              <p:nvPr/>
            </p:nvSpPr>
            <p:spPr bwMode="auto">
              <a:xfrm>
                <a:off x="6514560" y="4062198"/>
                <a:ext cx="1338523" cy="1338523"/>
              </a:xfrm>
              <a:custGeom>
                <a:avLst/>
                <a:gdLst>
                  <a:gd name="T0" fmla="*/ 277 w 966"/>
                  <a:gd name="T1" fmla="*/ 966 h 966"/>
                  <a:gd name="T2" fmla="*/ 0 w 966"/>
                  <a:gd name="T3" fmla="*/ 362 h 966"/>
                  <a:gd name="T4" fmla="*/ 360 w 966"/>
                  <a:gd name="T5" fmla="*/ 0 h 966"/>
                  <a:gd name="T6" fmla="*/ 966 w 966"/>
                  <a:gd name="T7" fmla="*/ 275 h 966"/>
                  <a:gd name="T8" fmla="*/ 277 w 966"/>
                  <a:gd name="T9" fmla="*/ 966 h 966"/>
                </a:gdLst>
                <a:ahLst/>
                <a:cxnLst>
                  <a:cxn ang="0">
                    <a:pos x="T0" y="T1"/>
                  </a:cxn>
                  <a:cxn ang="0">
                    <a:pos x="T2" y="T3"/>
                  </a:cxn>
                  <a:cxn ang="0">
                    <a:pos x="T4" y="T5"/>
                  </a:cxn>
                  <a:cxn ang="0">
                    <a:pos x="T6" y="T7"/>
                  </a:cxn>
                  <a:cxn ang="0">
                    <a:pos x="T8" y="T9"/>
                  </a:cxn>
                </a:cxnLst>
                <a:rect l="0" t="0" r="r" b="b"/>
                <a:pathLst>
                  <a:path w="966" h="966">
                    <a:moveTo>
                      <a:pt x="277" y="966"/>
                    </a:moveTo>
                    <a:cubicBezTo>
                      <a:pt x="0" y="362"/>
                      <a:pt x="0" y="362"/>
                      <a:pt x="0" y="362"/>
                    </a:cubicBezTo>
                    <a:cubicBezTo>
                      <a:pt x="160" y="289"/>
                      <a:pt x="287" y="160"/>
                      <a:pt x="360" y="0"/>
                    </a:cubicBezTo>
                    <a:cubicBezTo>
                      <a:pt x="966" y="275"/>
                      <a:pt x="966" y="275"/>
                      <a:pt x="966" y="275"/>
                    </a:cubicBezTo>
                    <a:cubicBezTo>
                      <a:pt x="827" y="581"/>
                      <a:pt x="582" y="826"/>
                      <a:pt x="277" y="966"/>
                    </a:cubicBezTo>
                  </a:path>
                </a:pathLst>
              </a:custGeom>
              <a:solidFill>
                <a:srgbClr val="7AC0C4"/>
              </a:solidFill>
              <a:ln>
                <a:noFill/>
              </a:ln>
            </p:spPr>
            <p:txBody>
              <a:bodyPr vert="horz" wrap="square" lIns="91440" tIns="45720" rIns="91440" bIns="45720" numCol="1" anchor="ctr" anchorCtr="0" compatLnSpc="1">
                <a:normAutofit/>
              </a:bodyPr>
              <a:lstStyle/>
              <a:p>
                <a:pPr algn="ctr"/>
                <a:r>
                  <a:rPr lang="en-US" altLang="zh-CN" sz="3200" b="1" i="1" dirty="0">
                    <a:solidFill>
                      <a:schemeClr val="bg1"/>
                    </a:solidFill>
                  </a:rPr>
                  <a:t>3</a:t>
                </a:r>
                <a:endParaRPr lang="en-US" sz="3200" b="1" i="1" dirty="0">
                  <a:solidFill>
                    <a:schemeClr val="bg1"/>
                  </a:solidFill>
                </a:endParaRPr>
              </a:p>
            </p:txBody>
          </p:sp>
          <p:sp>
            <p:nvSpPr>
              <p:cNvPr id="1386" name="îšlïḋé"/>
              <p:cNvSpPr/>
              <p:nvPr/>
            </p:nvSpPr>
            <p:spPr bwMode="auto">
              <a:xfrm>
                <a:off x="4338917" y="4063651"/>
                <a:ext cx="1338523" cy="1338523"/>
              </a:xfrm>
              <a:custGeom>
                <a:avLst/>
                <a:gdLst>
                  <a:gd name="T0" fmla="*/ 691 w 966"/>
                  <a:gd name="T1" fmla="*/ 965 h 965"/>
                  <a:gd name="T2" fmla="*/ 0 w 966"/>
                  <a:gd name="T3" fmla="*/ 277 h 965"/>
                  <a:gd name="T4" fmla="*/ 604 w 966"/>
                  <a:gd name="T5" fmla="*/ 0 h 965"/>
                  <a:gd name="T6" fmla="*/ 966 w 966"/>
                  <a:gd name="T7" fmla="*/ 360 h 965"/>
                  <a:gd name="T8" fmla="*/ 691 w 966"/>
                  <a:gd name="T9" fmla="*/ 965 h 965"/>
                </a:gdLst>
                <a:ahLst/>
                <a:cxnLst>
                  <a:cxn ang="0">
                    <a:pos x="T0" y="T1"/>
                  </a:cxn>
                  <a:cxn ang="0">
                    <a:pos x="T2" y="T3"/>
                  </a:cxn>
                  <a:cxn ang="0">
                    <a:pos x="T4" y="T5"/>
                  </a:cxn>
                  <a:cxn ang="0">
                    <a:pos x="T6" y="T7"/>
                  </a:cxn>
                  <a:cxn ang="0">
                    <a:pos x="T8" y="T9"/>
                  </a:cxn>
                </a:cxnLst>
                <a:rect l="0" t="0" r="r" b="b"/>
                <a:pathLst>
                  <a:path w="966" h="965">
                    <a:moveTo>
                      <a:pt x="691" y="965"/>
                    </a:moveTo>
                    <a:cubicBezTo>
                      <a:pt x="385" y="826"/>
                      <a:pt x="140" y="582"/>
                      <a:pt x="0" y="277"/>
                    </a:cubicBezTo>
                    <a:cubicBezTo>
                      <a:pt x="604" y="0"/>
                      <a:pt x="604" y="0"/>
                      <a:pt x="604" y="0"/>
                    </a:cubicBezTo>
                    <a:cubicBezTo>
                      <a:pt x="677" y="159"/>
                      <a:pt x="805" y="287"/>
                      <a:pt x="966" y="360"/>
                    </a:cubicBezTo>
                    <a:cubicBezTo>
                      <a:pt x="691" y="965"/>
                      <a:pt x="691" y="965"/>
                      <a:pt x="691" y="965"/>
                    </a:cubicBezTo>
                  </a:path>
                </a:pathLst>
              </a:custGeom>
              <a:solidFill>
                <a:schemeClr val="bg2">
                  <a:lumMod val="25000"/>
                </a:schemeClr>
              </a:solidFill>
              <a:ln>
                <a:noFill/>
              </a:ln>
            </p:spPr>
            <p:txBody>
              <a:bodyPr vert="horz" wrap="square" lIns="91440" tIns="45720" rIns="91440" bIns="45720" numCol="1" anchor="ctr" anchorCtr="0" compatLnSpc="1">
                <a:normAutofit/>
              </a:bodyPr>
              <a:lstStyle/>
              <a:p>
                <a:pPr algn="ctr"/>
                <a:r>
                  <a:rPr lang="en-US" altLang="zh-CN" sz="3200" b="1" i="1" dirty="0">
                    <a:solidFill>
                      <a:schemeClr val="bg1"/>
                    </a:solidFill>
                  </a:rPr>
                  <a:t>4</a:t>
                </a:r>
                <a:endParaRPr lang="en-US" sz="3200" b="1" i="1" dirty="0">
                  <a:solidFill>
                    <a:schemeClr val="bg1"/>
                  </a:solidFill>
                </a:endParaRPr>
              </a:p>
            </p:txBody>
          </p:sp>
          <p:sp>
            <p:nvSpPr>
              <p:cNvPr id="1389" name="îšḻiḑé"/>
              <p:cNvSpPr/>
              <p:nvPr/>
            </p:nvSpPr>
            <p:spPr bwMode="auto">
              <a:xfrm>
                <a:off x="6514560" y="1874926"/>
                <a:ext cx="1338523" cy="1338523"/>
              </a:xfrm>
              <a:custGeom>
                <a:avLst/>
                <a:gdLst>
                  <a:gd name="T0" fmla="*/ 362 w 966"/>
                  <a:gd name="T1" fmla="*/ 965 h 965"/>
                  <a:gd name="T2" fmla="*/ 0 w 966"/>
                  <a:gd name="T3" fmla="*/ 606 h 965"/>
                  <a:gd name="T4" fmla="*/ 274 w 966"/>
                  <a:gd name="T5" fmla="*/ 0 h 965"/>
                  <a:gd name="T6" fmla="*/ 966 w 966"/>
                  <a:gd name="T7" fmla="*/ 687 h 965"/>
                  <a:gd name="T8" fmla="*/ 362 w 966"/>
                  <a:gd name="T9" fmla="*/ 965 h 965"/>
                </a:gdLst>
                <a:ahLst/>
                <a:cxnLst>
                  <a:cxn ang="0">
                    <a:pos x="T0" y="T1"/>
                  </a:cxn>
                  <a:cxn ang="0">
                    <a:pos x="T2" y="T3"/>
                  </a:cxn>
                  <a:cxn ang="0">
                    <a:pos x="T4" y="T5"/>
                  </a:cxn>
                  <a:cxn ang="0">
                    <a:pos x="T6" y="T7"/>
                  </a:cxn>
                  <a:cxn ang="0">
                    <a:pos x="T8" y="T9"/>
                  </a:cxn>
                </a:cxnLst>
                <a:rect l="0" t="0" r="r" b="b"/>
                <a:pathLst>
                  <a:path w="966" h="965">
                    <a:moveTo>
                      <a:pt x="362" y="965"/>
                    </a:moveTo>
                    <a:cubicBezTo>
                      <a:pt x="289" y="806"/>
                      <a:pt x="160" y="678"/>
                      <a:pt x="0" y="606"/>
                    </a:cubicBezTo>
                    <a:cubicBezTo>
                      <a:pt x="274" y="0"/>
                      <a:pt x="274" y="0"/>
                      <a:pt x="274" y="0"/>
                    </a:cubicBezTo>
                    <a:cubicBezTo>
                      <a:pt x="580" y="138"/>
                      <a:pt x="826" y="383"/>
                      <a:pt x="966" y="687"/>
                    </a:cubicBezTo>
                    <a:cubicBezTo>
                      <a:pt x="362" y="965"/>
                      <a:pt x="362" y="965"/>
                      <a:pt x="362" y="965"/>
                    </a:cubicBezTo>
                  </a:path>
                </a:pathLst>
              </a:custGeom>
              <a:solidFill>
                <a:srgbClr val="258C8B"/>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i="1" dirty="0">
                    <a:solidFill>
                      <a:schemeClr val="bg1"/>
                    </a:solidFill>
                  </a:rPr>
                  <a:t>2</a:t>
                </a:r>
                <a:endParaRPr lang="en-US" sz="3200" b="1" i="1" dirty="0">
                  <a:solidFill>
                    <a:schemeClr val="bg1"/>
                  </a:solidFill>
                </a:endParaRPr>
              </a:p>
            </p:txBody>
          </p:sp>
          <p:sp>
            <p:nvSpPr>
              <p:cNvPr id="1390" name="ïṣľïďè"/>
              <p:cNvSpPr/>
              <p:nvPr/>
            </p:nvSpPr>
            <p:spPr bwMode="auto">
              <a:xfrm>
                <a:off x="4338917" y="1880739"/>
                <a:ext cx="1338523" cy="1338523"/>
              </a:xfrm>
              <a:custGeom>
                <a:avLst/>
                <a:gdLst>
                  <a:gd name="T0" fmla="*/ 606 w 965"/>
                  <a:gd name="T1" fmla="*/ 966 h 966"/>
                  <a:gd name="T2" fmla="*/ 0 w 965"/>
                  <a:gd name="T3" fmla="*/ 692 h 966"/>
                  <a:gd name="T4" fmla="*/ 688 w 965"/>
                  <a:gd name="T5" fmla="*/ 0 h 966"/>
                  <a:gd name="T6" fmla="*/ 965 w 965"/>
                  <a:gd name="T7" fmla="*/ 604 h 966"/>
                  <a:gd name="T8" fmla="*/ 606 w 965"/>
                  <a:gd name="T9" fmla="*/ 966 h 966"/>
                </a:gdLst>
                <a:ahLst/>
                <a:cxnLst>
                  <a:cxn ang="0">
                    <a:pos x="T0" y="T1"/>
                  </a:cxn>
                  <a:cxn ang="0">
                    <a:pos x="T2" y="T3"/>
                  </a:cxn>
                  <a:cxn ang="0">
                    <a:pos x="T4" y="T5"/>
                  </a:cxn>
                  <a:cxn ang="0">
                    <a:pos x="T6" y="T7"/>
                  </a:cxn>
                  <a:cxn ang="0">
                    <a:pos x="T8" y="T9"/>
                  </a:cxn>
                </a:cxnLst>
                <a:rect l="0" t="0" r="r" b="b"/>
                <a:pathLst>
                  <a:path w="965" h="966">
                    <a:moveTo>
                      <a:pt x="606" y="966"/>
                    </a:moveTo>
                    <a:cubicBezTo>
                      <a:pt x="0" y="692"/>
                      <a:pt x="0" y="692"/>
                      <a:pt x="0" y="692"/>
                    </a:cubicBezTo>
                    <a:cubicBezTo>
                      <a:pt x="139" y="386"/>
                      <a:pt x="383" y="140"/>
                      <a:pt x="688" y="0"/>
                    </a:cubicBezTo>
                    <a:cubicBezTo>
                      <a:pt x="965" y="604"/>
                      <a:pt x="965" y="604"/>
                      <a:pt x="965" y="604"/>
                    </a:cubicBezTo>
                    <a:cubicBezTo>
                      <a:pt x="806" y="677"/>
                      <a:pt x="678" y="806"/>
                      <a:pt x="606" y="966"/>
                    </a:cubicBezTo>
                  </a:path>
                </a:pathLst>
              </a:custGeom>
              <a:solidFill>
                <a:srgbClr val="07655B"/>
              </a:solidFill>
              <a:ln>
                <a:noFill/>
              </a:ln>
            </p:spPr>
            <p:txBody>
              <a:bodyPr vert="horz" wrap="square" lIns="91440" tIns="45720" rIns="91440" bIns="45720" numCol="1" anchor="ctr"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i="1" dirty="0">
                    <a:solidFill>
                      <a:schemeClr val="bg1"/>
                    </a:solidFill>
                  </a:rPr>
                  <a:t>1</a:t>
                </a:r>
                <a:endParaRPr lang="en-US" sz="3200" b="1" i="1" dirty="0">
                  <a:solidFill>
                    <a:schemeClr val="bg1"/>
                  </a:solidFill>
                </a:endParaRPr>
              </a:p>
            </p:txBody>
          </p:sp>
          <p:sp>
            <p:nvSpPr>
              <p:cNvPr id="1391" name="ïṣḷiďé"/>
              <p:cNvSpPr/>
              <p:nvPr/>
            </p:nvSpPr>
            <p:spPr bwMode="auto">
              <a:xfrm>
                <a:off x="5647646" y="2326913"/>
                <a:ext cx="896709" cy="683068"/>
              </a:xfrm>
              <a:custGeom>
                <a:avLst/>
                <a:gdLst>
                  <a:gd name="T0" fmla="*/ 494 w 647"/>
                  <a:gd name="T1" fmla="*/ 491 h 492"/>
                  <a:gd name="T2" fmla="*/ 156 w 647"/>
                  <a:gd name="T3" fmla="*/ 492 h 492"/>
                  <a:gd name="T4" fmla="*/ 155 w 647"/>
                  <a:gd name="T5" fmla="*/ 492 h 492"/>
                  <a:gd name="T6" fmla="*/ 0 w 647"/>
                  <a:gd name="T7" fmla="*/ 79 h 492"/>
                  <a:gd name="T8" fmla="*/ 1 w 647"/>
                  <a:gd name="T9" fmla="*/ 79 h 492"/>
                  <a:gd name="T10" fmla="*/ 647 w 647"/>
                  <a:gd name="T11" fmla="*/ 77 h 492"/>
                  <a:gd name="T12" fmla="*/ 494 w 647"/>
                  <a:gd name="T13" fmla="*/ 491 h 492"/>
                </a:gdLst>
                <a:ahLst/>
                <a:cxnLst>
                  <a:cxn ang="0">
                    <a:pos x="T0" y="T1"/>
                  </a:cxn>
                  <a:cxn ang="0">
                    <a:pos x="T2" y="T3"/>
                  </a:cxn>
                  <a:cxn ang="0">
                    <a:pos x="T4" y="T5"/>
                  </a:cxn>
                  <a:cxn ang="0">
                    <a:pos x="T6" y="T7"/>
                  </a:cxn>
                  <a:cxn ang="0">
                    <a:pos x="T8" y="T9"/>
                  </a:cxn>
                  <a:cxn ang="0">
                    <a:pos x="T10" y="T11"/>
                  </a:cxn>
                  <a:cxn ang="0">
                    <a:pos x="T12" y="T13"/>
                  </a:cxn>
                </a:cxnLst>
                <a:rect l="0" t="0" r="r" b="b"/>
                <a:pathLst>
                  <a:path w="647" h="492">
                    <a:moveTo>
                      <a:pt x="494" y="491"/>
                    </a:moveTo>
                    <a:cubicBezTo>
                      <a:pt x="385" y="450"/>
                      <a:pt x="265" y="451"/>
                      <a:pt x="156" y="492"/>
                    </a:cubicBezTo>
                    <a:cubicBezTo>
                      <a:pt x="155" y="492"/>
                      <a:pt x="155" y="492"/>
                      <a:pt x="155" y="492"/>
                    </a:cubicBezTo>
                    <a:cubicBezTo>
                      <a:pt x="0" y="79"/>
                      <a:pt x="0" y="79"/>
                      <a:pt x="0" y="79"/>
                    </a:cubicBezTo>
                    <a:cubicBezTo>
                      <a:pt x="1" y="79"/>
                      <a:pt x="1" y="79"/>
                      <a:pt x="1" y="79"/>
                    </a:cubicBezTo>
                    <a:cubicBezTo>
                      <a:pt x="209" y="1"/>
                      <a:pt x="439" y="0"/>
                      <a:pt x="647" y="77"/>
                    </a:cubicBezTo>
                    <a:cubicBezTo>
                      <a:pt x="494" y="491"/>
                      <a:pt x="494" y="491"/>
                      <a:pt x="494" y="491"/>
                    </a:cubicBezTo>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87" name="işḷïḋé"/>
              <p:cNvSpPr/>
              <p:nvPr/>
            </p:nvSpPr>
            <p:spPr bwMode="auto">
              <a:xfrm>
                <a:off x="6724569" y="3190923"/>
                <a:ext cx="683068" cy="899615"/>
              </a:xfrm>
              <a:custGeom>
                <a:avLst/>
                <a:gdLst>
                  <a:gd name="T0" fmla="*/ 415 w 493"/>
                  <a:gd name="T1" fmla="*/ 649 h 649"/>
                  <a:gd name="T2" fmla="*/ 2 w 493"/>
                  <a:gd name="T3" fmla="*/ 495 h 649"/>
                  <a:gd name="T4" fmla="*/ 1 w 493"/>
                  <a:gd name="T5" fmla="*/ 156 h 649"/>
                  <a:gd name="T6" fmla="*/ 0 w 493"/>
                  <a:gd name="T7" fmla="*/ 155 h 649"/>
                  <a:gd name="T8" fmla="*/ 413 w 493"/>
                  <a:gd name="T9" fmla="*/ 0 h 649"/>
                  <a:gd name="T10" fmla="*/ 414 w 493"/>
                  <a:gd name="T11" fmla="*/ 1 h 649"/>
                  <a:gd name="T12" fmla="*/ 415 w 493"/>
                  <a:gd name="T13" fmla="*/ 649 h 649"/>
                </a:gdLst>
                <a:ahLst/>
                <a:cxnLst>
                  <a:cxn ang="0">
                    <a:pos x="T0" y="T1"/>
                  </a:cxn>
                  <a:cxn ang="0">
                    <a:pos x="T2" y="T3"/>
                  </a:cxn>
                  <a:cxn ang="0">
                    <a:pos x="T4" y="T5"/>
                  </a:cxn>
                  <a:cxn ang="0">
                    <a:pos x="T6" y="T7"/>
                  </a:cxn>
                  <a:cxn ang="0">
                    <a:pos x="T8" y="T9"/>
                  </a:cxn>
                  <a:cxn ang="0">
                    <a:pos x="T10" y="T11"/>
                  </a:cxn>
                  <a:cxn ang="0">
                    <a:pos x="T12" y="T13"/>
                  </a:cxn>
                </a:cxnLst>
                <a:rect l="0" t="0" r="r" b="b"/>
                <a:pathLst>
                  <a:path w="493" h="649">
                    <a:moveTo>
                      <a:pt x="415" y="649"/>
                    </a:moveTo>
                    <a:cubicBezTo>
                      <a:pt x="2" y="495"/>
                      <a:pt x="2" y="495"/>
                      <a:pt x="2" y="495"/>
                    </a:cubicBezTo>
                    <a:cubicBezTo>
                      <a:pt x="42" y="386"/>
                      <a:pt x="42" y="266"/>
                      <a:pt x="1" y="156"/>
                    </a:cubicBezTo>
                    <a:cubicBezTo>
                      <a:pt x="0" y="155"/>
                      <a:pt x="0" y="155"/>
                      <a:pt x="0" y="155"/>
                    </a:cubicBezTo>
                    <a:cubicBezTo>
                      <a:pt x="413" y="0"/>
                      <a:pt x="413" y="0"/>
                      <a:pt x="413" y="0"/>
                    </a:cubicBezTo>
                    <a:cubicBezTo>
                      <a:pt x="414" y="1"/>
                      <a:pt x="414" y="1"/>
                      <a:pt x="414" y="1"/>
                    </a:cubicBezTo>
                    <a:cubicBezTo>
                      <a:pt x="492" y="210"/>
                      <a:pt x="493" y="440"/>
                      <a:pt x="415" y="649"/>
                    </a:cubicBezTo>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88" name="ïṩḷîḍe"/>
              <p:cNvSpPr/>
              <p:nvPr/>
            </p:nvSpPr>
            <p:spPr bwMode="auto">
              <a:xfrm>
                <a:off x="4784363" y="3192376"/>
                <a:ext cx="681615" cy="896709"/>
              </a:xfrm>
              <a:custGeom>
                <a:avLst/>
                <a:gdLst>
                  <a:gd name="T0" fmla="*/ 492 w 492"/>
                  <a:gd name="T1" fmla="*/ 492 h 647"/>
                  <a:gd name="T2" fmla="*/ 79 w 492"/>
                  <a:gd name="T3" fmla="*/ 647 h 647"/>
                  <a:gd name="T4" fmla="*/ 78 w 492"/>
                  <a:gd name="T5" fmla="*/ 646 h 647"/>
                  <a:gd name="T6" fmla="*/ 77 w 492"/>
                  <a:gd name="T7" fmla="*/ 0 h 647"/>
                  <a:gd name="T8" fmla="*/ 491 w 492"/>
                  <a:gd name="T9" fmla="*/ 153 h 647"/>
                  <a:gd name="T10" fmla="*/ 491 w 492"/>
                  <a:gd name="T11" fmla="*/ 491 h 647"/>
                  <a:gd name="T12" fmla="*/ 492 w 492"/>
                  <a:gd name="T13" fmla="*/ 492 h 647"/>
                </a:gdLst>
                <a:ahLst/>
                <a:cxnLst>
                  <a:cxn ang="0">
                    <a:pos x="T0" y="T1"/>
                  </a:cxn>
                  <a:cxn ang="0">
                    <a:pos x="T2" y="T3"/>
                  </a:cxn>
                  <a:cxn ang="0">
                    <a:pos x="T4" y="T5"/>
                  </a:cxn>
                  <a:cxn ang="0">
                    <a:pos x="T6" y="T7"/>
                  </a:cxn>
                  <a:cxn ang="0">
                    <a:pos x="T8" y="T9"/>
                  </a:cxn>
                  <a:cxn ang="0">
                    <a:pos x="T10" y="T11"/>
                  </a:cxn>
                  <a:cxn ang="0">
                    <a:pos x="T12" y="T13"/>
                  </a:cxn>
                </a:cxnLst>
                <a:rect l="0" t="0" r="r" b="b"/>
                <a:pathLst>
                  <a:path w="492" h="647">
                    <a:moveTo>
                      <a:pt x="492" y="492"/>
                    </a:moveTo>
                    <a:cubicBezTo>
                      <a:pt x="79" y="647"/>
                      <a:pt x="79" y="647"/>
                      <a:pt x="79" y="647"/>
                    </a:cubicBezTo>
                    <a:cubicBezTo>
                      <a:pt x="78" y="646"/>
                      <a:pt x="78" y="646"/>
                      <a:pt x="78" y="646"/>
                    </a:cubicBezTo>
                    <a:cubicBezTo>
                      <a:pt x="0" y="438"/>
                      <a:pt x="0" y="208"/>
                      <a:pt x="77" y="0"/>
                    </a:cubicBezTo>
                    <a:cubicBezTo>
                      <a:pt x="491" y="153"/>
                      <a:pt x="491" y="153"/>
                      <a:pt x="491" y="153"/>
                    </a:cubicBezTo>
                    <a:cubicBezTo>
                      <a:pt x="450" y="262"/>
                      <a:pt x="451" y="382"/>
                      <a:pt x="491" y="491"/>
                    </a:cubicBezTo>
                    <a:cubicBezTo>
                      <a:pt x="492" y="492"/>
                      <a:pt x="492" y="492"/>
                      <a:pt x="492" y="492"/>
                    </a:cubicBezTo>
                  </a:path>
                </a:pathLst>
              </a:custGeom>
              <a:solidFill>
                <a:schemeClr val="bg1">
                  <a:lumMod val="9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28" name="ïś1iďé"/>
              <p:cNvSpPr/>
              <p:nvPr/>
            </p:nvSpPr>
            <p:spPr>
              <a:xfrm>
                <a:off x="5966157" y="2554152"/>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429" name="iṡľïďê"/>
              <p:cNvSpPr/>
              <p:nvPr/>
            </p:nvSpPr>
            <p:spPr>
              <a:xfrm>
                <a:off x="6936260" y="3526435"/>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430" name="îṣľiďê"/>
              <p:cNvSpPr/>
              <p:nvPr/>
            </p:nvSpPr>
            <p:spPr>
              <a:xfrm>
                <a:off x="5966157" y="4495810"/>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1431" name="îśḻîḓè"/>
              <p:cNvSpPr/>
              <p:nvPr/>
            </p:nvSpPr>
            <p:spPr>
              <a:xfrm>
                <a:off x="4995327" y="3526435"/>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cxnSp>
          <p:nvCxnSpPr>
            <p:cNvPr id="37" name="直接连接符 36"/>
            <p:cNvCxnSpPr/>
            <p:nvPr/>
          </p:nvCxnSpPr>
          <p:spPr>
            <a:xfrm>
              <a:off x="-1340" y="4051"/>
              <a:ext cx="516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574" y="4050"/>
              <a:ext cx="516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3242310"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612648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3338195" y="385445"/>
            <a:ext cx="272288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电气事故的类型与特点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a:off x="4852670" y="1243965"/>
            <a:ext cx="4076700" cy="3093085"/>
          </a:xfrm>
          <a:prstGeom prst="rect">
            <a:avLst/>
          </a:prstGeom>
        </p:spPr>
      </p:pic>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grpSp>
        <p:nvGrpSpPr>
          <p:cNvPr id="23" name="组合 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84200" y="1470004"/>
            <a:ext cx="5522753" cy="2678287"/>
            <a:chOff x="669925" y="1896218"/>
            <a:chExt cx="7210425" cy="3496766"/>
          </a:xfrm>
        </p:grpSpPr>
        <p:sp>
          <p:nvSpPr>
            <p:cNvPr id="8" name="îşliďé"/>
            <p:cNvSpPr/>
            <p:nvPr/>
          </p:nvSpPr>
          <p:spPr>
            <a:xfrm>
              <a:off x="4819650" y="2320924"/>
              <a:ext cx="3060700" cy="2730500"/>
            </a:xfrm>
            <a:prstGeom prst="rect">
              <a:avLst/>
            </a:prstGeom>
            <a:solidFill>
              <a:srgbClr val="258C8B"/>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3200" b="1"/>
            </a:p>
          </p:txBody>
        </p:sp>
        <p:grpSp>
          <p:nvGrpSpPr>
            <p:cNvPr id="9" name="ísļíḓê"/>
            <p:cNvGrpSpPr/>
            <p:nvPr/>
          </p:nvGrpSpPr>
          <p:grpSpPr>
            <a:xfrm>
              <a:off x="669925" y="1896218"/>
              <a:ext cx="597264" cy="597262"/>
              <a:chOff x="7705488" y="2159744"/>
              <a:chExt cx="597264" cy="597262"/>
            </a:xfrm>
          </p:grpSpPr>
          <p:sp>
            <p:nvSpPr>
              <p:cNvPr id="11" name="i$1iḓé"/>
              <p:cNvSpPr/>
              <p:nvPr/>
            </p:nvSpPr>
            <p:spPr>
              <a:xfrm>
                <a:off x="7705488" y="2159744"/>
                <a:ext cx="597264" cy="597262"/>
              </a:xfrm>
              <a:prstGeom prst="ellipse">
                <a:avLst/>
              </a:prstGeom>
              <a:solidFill>
                <a:srgbClr val="7AC0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15" name="íSļïdê"/>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grpSp>
          <p:nvGrpSpPr>
            <p:cNvPr id="16" name="ïśḷíďè"/>
            <p:cNvGrpSpPr/>
            <p:nvPr/>
          </p:nvGrpSpPr>
          <p:grpSpPr>
            <a:xfrm>
              <a:off x="669925" y="3345970"/>
              <a:ext cx="597264" cy="597262"/>
              <a:chOff x="7705488" y="2159744"/>
              <a:chExt cx="597264" cy="597262"/>
            </a:xfrm>
          </p:grpSpPr>
          <p:sp>
            <p:nvSpPr>
              <p:cNvPr id="17" name="iṩlíḑe"/>
              <p:cNvSpPr/>
              <p:nvPr/>
            </p:nvSpPr>
            <p:spPr>
              <a:xfrm>
                <a:off x="7705488" y="2159744"/>
                <a:ext cx="597264" cy="597262"/>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21" name="i$ḻíďe"/>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grpSp>
          <p:nvGrpSpPr>
            <p:cNvPr id="22" name="ïSľiḋé"/>
            <p:cNvGrpSpPr/>
            <p:nvPr/>
          </p:nvGrpSpPr>
          <p:grpSpPr>
            <a:xfrm>
              <a:off x="669925" y="4795722"/>
              <a:ext cx="597264" cy="597262"/>
              <a:chOff x="7705488" y="2159744"/>
              <a:chExt cx="597264" cy="597262"/>
            </a:xfrm>
          </p:grpSpPr>
          <p:sp>
            <p:nvSpPr>
              <p:cNvPr id="24" name="îṩliďê"/>
              <p:cNvSpPr/>
              <p:nvPr/>
            </p:nvSpPr>
            <p:spPr>
              <a:xfrm>
                <a:off x="7705488" y="2159744"/>
                <a:ext cx="597264" cy="597262"/>
              </a:xfrm>
              <a:prstGeom prst="ellipse">
                <a:avLst/>
              </a:prstGeom>
              <a:solidFill>
                <a:srgbClr val="7AC0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28" name="i$liḍê"/>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cxnSp>
          <p:nvCxnSpPr>
            <p:cNvPr id="29" name="直接连接符 28"/>
            <p:cNvCxnSpPr/>
            <p:nvPr/>
          </p:nvCxnSpPr>
          <p:spPr>
            <a:xfrm>
              <a:off x="1330196" y="2952750"/>
              <a:ext cx="314020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30196" y="4400550"/>
              <a:ext cx="314020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12290" name="Rectangle 3"/>
          <p:cNvSpPr>
            <a:spLocks noGrp="1"/>
          </p:cNvSpPr>
          <p:nvPr userDrawn="1"/>
        </p:nvSpPr>
        <p:spPr>
          <a:xfrm>
            <a:off x="4078605" y="2433320"/>
            <a:ext cx="1814195" cy="74168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lnSpc>
                <a:spcPts val="2600"/>
              </a:lnSpc>
              <a:spcBef>
                <a:spcPts val="0"/>
              </a:spcBef>
              <a:buNone/>
            </a:pPr>
            <a:r>
              <a:rPr lang="en-US" altLang="zh-CN" sz="1800" dirty="0">
                <a:solidFill>
                  <a:schemeClr val="bg1"/>
                </a:solidFill>
                <a:latin typeface="微软雅黑" panose="020B0503020204020204" pitchFamily="34" charset="-122"/>
                <a:sym typeface="+mn-ea"/>
              </a:rPr>
              <a:t>6.</a:t>
            </a:r>
            <a:r>
              <a:rPr lang="zh-CN" altLang="en-US" sz="1800" dirty="0">
                <a:solidFill>
                  <a:schemeClr val="bg1"/>
                </a:solidFill>
                <a:sym typeface="+mn-ea"/>
              </a:rPr>
              <a:t>插销引起火灾防止措施</a:t>
            </a:r>
            <a:endParaRPr lang="zh-CN" altLang="en-US" sz="1800" dirty="0">
              <a:solidFill>
                <a:schemeClr val="bg1"/>
              </a:solidFill>
              <a:latin typeface="微软雅黑" panose="020B0503020204020204" pitchFamily="34" charset="-122"/>
              <a:sym typeface="+mn-ea"/>
            </a:endParaRPr>
          </a:p>
        </p:txBody>
      </p:sp>
      <p:sp>
        <p:nvSpPr>
          <p:cNvPr id="31" name="文本框 30"/>
          <p:cNvSpPr txBox="1"/>
          <p:nvPr/>
        </p:nvSpPr>
        <p:spPr>
          <a:xfrm>
            <a:off x="1172210" y="1344295"/>
            <a:ext cx="2589530" cy="953135"/>
          </a:xfrm>
          <a:prstGeom prst="rect">
            <a:avLst/>
          </a:prstGeom>
          <a:noFill/>
        </p:spPr>
        <p:txBody>
          <a:bodyPr wrap="square" rtlCol="0" anchor="t">
            <a:spAutoFit/>
          </a:bodyPr>
          <a:lstStyle/>
          <a:p>
            <a:r>
              <a:rPr lang="zh-CN" altLang="en-US" sz="1400" dirty="0">
                <a:sym typeface="+mn-ea"/>
              </a:rPr>
              <a:t>插座的额定电流和额定电压应与 实际使用情况相适应，不可盲目增加负荷，以免因过载而烧坏胶木，造成短路引起火灾</a:t>
            </a:r>
          </a:p>
        </p:txBody>
      </p:sp>
      <p:sp>
        <p:nvSpPr>
          <p:cNvPr id="32" name="文本框 31"/>
          <p:cNvSpPr txBox="1"/>
          <p:nvPr/>
        </p:nvSpPr>
        <p:spPr>
          <a:xfrm>
            <a:off x="1172210" y="2456180"/>
            <a:ext cx="2459990" cy="737235"/>
          </a:xfrm>
          <a:prstGeom prst="rect">
            <a:avLst/>
          </a:prstGeom>
          <a:noFill/>
        </p:spPr>
        <p:txBody>
          <a:bodyPr wrap="square" rtlCol="0" anchor="t">
            <a:spAutoFit/>
          </a:bodyPr>
          <a:lstStyle/>
          <a:p>
            <a:r>
              <a:rPr lang="zh-CN" altLang="en-US" sz="1400" dirty="0">
                <a:sym typeface="+mn-ea"/>
              </a:rPr>
              <a:t>在有爆炸危险的场所应使用防爆插座，或者将插座装在爆炸危险场所范围之外</a:t>
            </a:r>
          </a:p>
        </p:txBody>
      </p:sp>
      <p:sp>
        <p:nvSpPr>
          <p:cNvPr id="33" name="文本框 32"/>
          <p:cNvSpPr txBox="1"/>
          <p:nvPr/>
        </p:nvSpPr>
        <p:spPr>
          <a:xfrm>
            <a:off x="1219835" y="3624580"/>
            <a:ext cx="2542540" cy="521970"/>
          </a:xfrm>
          <a:prstGeom prst="rect">
            <a:avLst/>
          </a:prstGeom>
          <a:noFill/>
        </p:spPr>
        <p:txBody>
          <a:bodyPr wrap="square" rtlCol="0" anchor="t">
            <a:spAutoFit/>
          </a:bodyPr>
          <a:lstStyle/>
          <a:p>
            <a:pPr marL="0" lvl="1" indent="0" fontAlgn="auto">
              <a:spcAft>
                <a:spcPts val="1000"/>
              </a:spcAft>
              <a:buNone/>
            </a:pPr>
            <a:r>
              <a:rPr lang="zh-CN" altLang="en-US" sz="1400" dirty="0">
                <a:sym typeface="+mn-ea"/>
              </a:rPr>
              <a:t>插座应装在清洁、干燥的地点， 防止受潮和腐蚀造成胶木击穿</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a:off x="4852670" y="1243965"/>
            <a:ext cx="4076700" cy="3093085"/>
          </a:xfrm>
          <a:prstGeom prst="rect">
            <a:avLst/>
          </a:prstGeom>
        </p:spPr>
      </p:pic>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grpSp>
        <p:nvGrpSpPr>
          <p:cNvPr id="23" name="组合 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84200" y="1470004"/>
            <a:ext cx="5522753" cy="2678287"/>
            <a:chOff x="669925" y="1896218"/>
            <a:chExt cx="7210425" cy="3496766"/>
          </a:xfrm>
        </p:grpSpPr>
        <p:sp>
          <p:nvSpPr>
            <p:cNvPr id="8" name="îşliďé"/>
            <p:cNvSpPr/>
            <p:nvPr/>
          </p:nvSpPr>
          <p:spPr>
            <a:xfrm>
              <a:off x="4819650" y="2320924"/>
              <a:ext cx="3060700" cy="2730500"/>
            </a:xfrm>
            <a:prstGeom prst="rect">
              <a:avLst/>
            </a:prstGeom>
            <a:solidFill>
              <a:srgbClr val="258C8B"/>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sz="3200" b="1"/>
            </a:p>
          </p:txBody>
        </p:sp>
        <p:grpSp>
          <p:nvGrpSpPr>
            <p:cNvPr id="9" name="ísļíḓê"/>
            <p:cNvGrpSpPr/>
            <p:nvPr/>
          </p:nvGrpSpPr>
          <p:grpSpPr>
            <a:xfrm>
              <a:off x="669925" y="1896218"/>
              <a:ext cx="597264" cy="597262"/>
              <a:chOff x="7705488" y="2159744"/>
              <a:chExt cx="597264" cy="597262"/>
            </a:xfrm>
          </p:grpSpPr>
          <p:sp>
            <p:nvSpPr>
              <p:cNvPr id="11" name="i$1iḓé"/>
              <p:cNvSpPr/>
              <p:nvPr/>
            </p:nvSpPr>
            <p:spPr>
              <a:xfrm>
                <a:off x="7705488" y="2159744"/>
                <a:ext cx="597264" cy="597262"/>
              </a:xfrm>
              <a:prstGeom prst="ellipse">
                <a:avLst/>
              </a:prstGeom>
              <a:solidFill>
                <a:srgbClr val="7AC0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15" name="íSļïdê"/>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grpSp>
          <p:nvGrpSpPr>
            <p:cNvPr id="16" name="ïśḷíďè"/>
            <p:cNvGrpSpPr/>
            <p:nvPr/>
          </p:nvGrpSpPr>
          <p:grpSpPr>
            <a:xfrm>
              <a:off x="669925" y="3345970"/>
              <a:ext cx="597264" cy="597262"/>
              <a:chOff x="7705488" y="2159744"/>
              <a:chExt cx="597264" cy="597262"/>
            </a:xfrm>
          </p:grpSpPr>
          <p:sp>
            <p:nvSpPr>
              <p:cNvPr id="17" name="iṩlíḑe"/>
              <p:cNvSpPr/>
              <p:nvPr/>
            </p:nvSpPr>
            <p:spPr>
              <a:xfrm>
                <a:off x="7705488" y="2159744"/>
                <a:ext cx="597264" cy="597262"/>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21" name="i$ḻíďe"/>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grpSp>
          <p:nvGrpSpPr>
            <p:cNvPr id="22" name="ïSľiḋé"/>
            <p:cNvGrpSpPr/>
            <p:nvPr/>
          </p:nvGrpSpPr>
          <p:grpSpPr>
            <a:xfrm>
              <a:off x="669925" y="4795722"/>
              <a:ext cx="597264" cy="597262"/>
              <a:chOff x="7705488" y="2159744"/>
              <a:chExt cx="597264" cy="597262"/>
            </a:xfrm>
          </p:grpSpPr>
          <p:sp>
            <p:nvSpPr>
              <p:cNvPr id="24" name="îṩliďê"/>
              <p:cNvSpPr/>
              <p:nvPr/>
            </p:nvSpPr>
            <p:spPr>
              <a:xfrm>
                <a:off x="7705488" y="2159744"/>
                <a:ext cx="597264" cy="597262"/>
              </a:xfrm>
              <a:prstGeom prst="ellipse">
                <a:avLst/>
              </a:prstGeom>
              <a:solidFill>
                <a:srgbClr val="7AC0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28" name="i$liḍê"/>
              <p:cNvSpPr/>
              <p:nvPr/>
            </p:nvSpPr>
            <p:spPr bwMode="auto">
              <a:xfrm>
                <a:off x="7873348" y="2326557"/>
                <a:ext cx="264004" cy="263636"/>
              </a:xfrm>
              <a:custGeom>
                <a:avLst/>
                <a:gdLst>
                  <a:gd name="connsiteX0" fmla="*/ 283444 w 606933"/>
                  <a:gd name="connsiteY0" fmla="*/ 426569 h 606087"/>
                  <a:gd name="connsiteX1" fmla="*/ 283444 w 606933"/>
                  <a:gd name="connsiteY1" fmla="*/ 512781 h 606087"/>
                  <a:gd name="connsiteX2" fmla="*/ 323459 w 606933"/>
                  <a:gd name="connsiteY2" fmla="*/ 512781 h 606087"/>
                  <a:gd name="connsiteX3" fmla="*/ 323459 w 606933"/>
                  <a:gd name="connsiteY3" fmla="*/ 426569 h 606087"/>
                  <a:gd name="connsiteX4" fmla="*/ 499111 w 606933"/>
                  <a:gd name="connsiteY4" fmla="*/ 426559 h 606087"/>
                  <a:gd name="connsiteX5" fmla="*/ 499111 w 606933"/>
                  <a:gd name="connsiteY5" fmla="*/ 512777 h 606087"/>
                  <a:gd name="connsiteX6" fmla="*/ 539119 w 606933"/>
                  <a:gd name="connsiteY6" fmla="*/ 512777 h 606087"/>
                  <a:gd name="connsiteX7" fmla="*/ 539119 w 606933"/>
                  <a:gd name="connsiteY7" fmla="*/ 426559 h 606087"/>
                  <a:gd name="connsiteX8" fmla="*/ 67841 w 606933"/>
                  <a:gd name="connsiteY8" fmla="*/ 426559 h 606087"/>
                  <a:gd name="connsiteX9" fmla="*/ 67841 w 606933"/>
                  <a:gd name="connsiteY9" fmla="*/ 512777 h 606087"/>
                  <a:gd name="connsiteX10" fmla="*/ 107866 w 606933"/>
                  <a:gd name="connsiteY10" fmla="*/ 512777 h 606087"/>
                  <a:gd name="connsiteX11" fmla="*/ 107866 w 606933"/>
                  <a:gd name="connsiteY11" fmla="*/ 426559 h 606087"/>
                  <a:gd name="connsiteX12" fmla="*/ 283444 w 606933"/>
                  <a:gd name="connsiteY12" fmla="*/ 286410 h 606087"/>
                  <a:gd name="connsiteX13" fmla="*/ 283444 w 606933"/>
                  <a:gd name="connsiteY13" fmla="*/ 372623 h 606087"/>
                  <a:gd name="connsiteX14" fmla="*/ 323459 w 606933"/>
                  <a:gd name="connsiteY14" fmla="*/ 372623 h 606087"/>
                  <a:gd name="connsiteX15" fmla="*/ 323459 w 606933"/>
                  <a:gd name="connsiteY15" fmla="*/ 286410 h 606087"/>
                  <a:gd name="connsiteX16" fmla="*/ 499111 w 606933"/>
                  <a:gd name="connsiteY16" fmla="*/ 286394 h 606087"/>
                  <a:gd name="connsiteX17" fmla="*/ 499111 w 606933"/>
                  <a:gd name="connsiteY17" fmla="*/ 372611 h 606087"/>
                  <a:gd name="connsiteX18" fmla="*/ 539119 w 606933"/>
                  <a:gd name="connsiteY18" fmla="*/ 372611 h 606087"/>
                  <a:gd name="connsiteX19" fmla="*/ 539119 w 606933"/>
                  <a:gd name="connsiteY19" fmla="*/ 286394 h 606087"/>
                  <a:gd name="connsiteX20" fmla="*/ 67841 w 606933"/>
                  <a:gd name="connsiteY20" fmla="*/ 286394 h 606087"/>
                  <a:gd name="connsiteX21" fmla="*/ 67841 w 606933"/>
                  <a:gd name="connsiteY21" fmla="*/ 372611 h 606087"/>
                  <a:gd name="connsiteX22" fmla="*/ 107866 w 606933"/>
                  <a:gd name="connsiteY22" fmla="*/ 372611 h 606087"/>
                  <a:gd name="connsiteX23" fmla="*/ 107866 w 606933"/>
                  <a:gd name="connsiteY23" fmla="*/ 286394 h 606087"/>
                  <a:gd name="connsiteX24" fmla="*/ 283444 w 606933"/>
                  <a:gd name="connsiteY24" fmla="*/ 146252 h 606087"/>
                  <a:gd name="connsiteX25" fmla="*/ 283444 w 606933"/>
                  <a:gd name="connsiteY25" fmla="*/ 232465 h 606087"/>
                  <a:gd name="connsiteX26" fmla="*/ 323459 w 606933"/>
                  <a:gd name="connsiteY26" fmla="*/ 232465 h 606087"/>
                  <a:gd name="connsiteX27" fmla="*/ 323459 w 606933"/>
                  <a:gd name="connsiteY27" fmla="*/ 146252 h 606087"/>
                  <a:gd name="connsiteX28" fmla="*/ 519115 w 606933"/>
                  <a:gd name="connsiteY28" fmla="*/ 145929 h 606087"/>
                  <a:gd name="connsiteX29" fmla="*/ 606933 w 606933"/>
                  <a:gd name="connsiteY29" fmla="*/ 232446 h 606087"/>
                  <a:gd name="connsiteX30" fmla="*/ 606933 w 606933"/>
                  <a:gd name="connsiteY30" fmla="*/ 606087 h 606087"/>
                  <a:gd name="connsiteX31" fmla="*/ 431296 w 606933"/>
                  <a:gd name="connsiteY31" fmla="*/ 606087 h 606087"/>
                  <a:gd name="connsiteX32" fmla="*/ 431296 w 606933"/>
                  <a:gd name="connsiteY32" fmla="*/ 232446 h 606087"/>
                  <a:gd name="connsiteX33" fmla="*/ 87854 w 606933"/>
                  <a:gd name="connsiteY33" fmla="*/ 145929 h 606087"/>
                  <a:gd name="connsiteX34" fmla="*/ 175708 w 606933"/>
                  <a:gd name="connsiteY34" fmla="*/ 232446 h 606087"/>
                  <a:gd name="connsiteX35" fmla="*/ 175708 w 606933"/>
                  <a:gd name="connsiteY35" fmla="*/ 606087 h 606087"/>
                  <a:gd name="connsiteX36" fmla="*/ 0 w 606933"/>
                  <a:gd name="connsiteY36" fmla="*/ 606087 h 606087"/>
                  <a:gd name="connsiteX37" fmla="*/ 0 w 606933"/>
                  <a:gd name="connsiteY37" fmla="*/ 232446 h 606087"/>
                  <a:gd name="connsiteX38" fmla="*/ 306953 w 606933"/>
                  <a:gd name="connsiteY38" fmla="*/ 0 h 606087"/>
                  <a:gd name="connsiteX39" fmla="*/ 359973 w 606933"/>
                  <a:gd name="connsiteY39" fmla="*/ 53046 h 606087"/>
                  <a:gd name="connsiteX40" fmla="*/ 391285 w 606933"/>
                  <a:gd name="connsiteY40" fmla="*/ 53046 h 606087"/>
                  <a:gd name="connsiteX41" fmla="*/ 391285 w 606933"/>
                  <a:gd name="connsiteY41" fmla="*/ 606087 h 606087"/>
                  <a:gd name="connsiteX42" fmla="*/ 215718 w 606933"/>
                  <a:gd name="connsiteY42" fmla="*/ 606087 h 606087"/>
                  <a:gd name="connsiteX43" fmla="*/ 215718 w 606933"/>
                  <a:gd name="connsiteY43" fmla="*/ 53046 h 606087"/>
                  <a:gd name="connsiteX44" fmla="*/ 253832 w 606933"/>
                  <a:gd name="connsiteY44" fmla="*/ 53046 h 606087"/>
                  <a:gd name="connsiteX45" fmla="*/ 306953 w 606933"/>
                  <a:gd name="connsiteY45"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933" h="606087">
                    <a:moveTo>
                      <a:pt x="283444" y="426569"/>
                    </a:moveTo>
                    <a:lnTo>
                      <a:pt x="283444" y="512781"/>
                    </a:lnTo>
                    <a:lnTo>
                      <a:pt x="323459" y="512781"/>
                    </a:lnTo>
                    <a:lnTo>
                      <a:pt x="323459" y="426569"/>
                    </a:lnTo>
                    <a:close/>
                    <a:moveTo>
                      <a:pt x="499111" y="426559"/>
                    </a:moveTo>
                    <a:lnTo>
                      <a:pt x="499111" y="512777"/>
                    </a:lnTo>
                    <a:lnTo>
                      <a:pt x="539119" y="512777"/>
                    </a:lnTo>
                    <a:lnTo>
                      <a:pt x="539119" y="426559"/>
                    </a:lnTo>
                    <a:close/>
                    <a:moveTo>
                      <a:pt x="67841" y="426559"/>
                    </a:moveTo>
                    <a:lnTo>
                      <a:pt x="67841" y="512777"/>
                    </a:lnTo>
                    <a:lnTo>
                      <a:pt x="107866" y="512777"/>
                    </a:lnTo>
                    <a:lnTo>
                      <a:pt x="107866" y="426559"/>
                    </a:lnTo>
                    <a:close/>
                    <a:moveTo>
                      <a:pt x="283444" y="286410"/>
                    </a:moveTo>
                    <a:lnTo>
                      <a:pt x="283444" y="372623"/>
                    </a:lnTo>
                    <a:lnTo>
                      <a:pt x="323459" y="372623"/>
                    </a:lnTo>
                    <a:lnTo>
                      <a:pt x="323459" y="286410"/>
                    </a:lnTo>
                    <a:close/>
                    <a:moveTo>
                      <a:pt x="499111" y="286394"/>
                    </a:moveTo>
                    <a:lnTo>
                      <a:pt x="499111" y="372611"/>
                    </a:lnTo>
                    <a:lnTo>
                      <a:pt x="539119" y="372611"/>
                    </a:lnTo>
                    <a:lnTo>
                      <a:pt x="539119" y="286394"/>
                    </a:lnTo>
                    <a:close/>
                    <a:moveTo>
                      <a:pt x="67841" y="286394"/>
                    </a:moveTo>
                    <a:lnTo>
                      <a:pt x="67841" y="372611"/>
                    </a:lnTo>
                    <a:lnTo>
                      <a:pt x="107866" y="372611"/>
                    </a:lnTo>
                    <a:lnTo>
                      <a:pt x="107866" y="286394"/>
                    </a:lnTo>
                    <a:close/>
                    <a:moveTo>
                      <a:pt x="283444" y="146252"/>
                    </a:moveTo>
                    <a:lnTo>
                      <a:pt x="283444" y="232465"/>
                    </a:lnTo>
                    <a:lnTo>
                      <a:pt x="323459" y="232465"/>
                    </a:lnTo>
                    <a:lnTo>
                      <a:pt x="323459" y="146252"/>
                    </a:lnTo>
                    <a:close/>
                    <a:moveTo>
                      <a:pt x="519115" y="145929"/>
                    </a:moveTo>
                    <a:lnTo>
                      <a:pt x="606933" y="232446"/>
                    </a:lnTo>
                    <a:lnTo>
                      <a:pt x="606933" y="606087"/>
                    </a:lnTo>
                    <a:lnTo>
                      <a:pt x="431296" y="606087"/>
                    </a:lnTo>
                    <a:lnTo>
                      <a:pt x="431296" y="232446"/>
                    </a:lnTo>
                    <a:close/>
                    <a:moveTo>
                      <a:pt x="87854" y="145929"/>
                    </a:moveTo>
                    <a:lnTo>
                      <a:pt x="175708" y="232446"/>
                    </a:lnTo>
                    <a:lnTo>
                      <a:pt x="175708" y="606087"/>
                    </a:lnTo>
                    <a:lnTo>
                      <a:pt x="0" y="606087"/>
                    </a:lnTo>
                    <a:lnTo>
                      <a:pt x="0" y="232446"/>
                    </a:lnTo>
                    <a:close/>
                    <a:moveTo>
                      <a:pt x="306953" y="0"/>
                    </a:moveTo>
                    <a:cubicBezTo>
                      <a:pt x="336264" y="0"/>
                      <a:pt x="359973" y="23776"/>
                      <a:pt x="359973" y="53046"/>
                    </a:cubicBezTo>
                    <a:lnTo>
                      <a:pt x="391285" y="53046"/>
                    </a:lnTo>
                    <a:lnTo>
                      <a:pt x="391285" y="606087"/>
                    </a:lnTo>
                    <a:lnTo>
                      <a:pt x="215718" y="606087"/>
                    </a:lnTo>
                    <a:lnTo>
                      <a:pt x="215718" y="53046"/>
                    </a:lnTo>
                    <a:lnTo>
                      <a:pt x="253832" y="53046"/>
                    </a:lnTo>
                    <a:cubicBezTo>
                      <a:pt x="253832" y="23776"/>
                      <a:pt x="277641" y="0"/>
                      <a:pt x="306953" y="0"/>
                    </a:cubicBezTo>
                    <a:close/>
                  </a:path>
                </a:pathLst>
              </a:custGeom>
              <a:solidFill>
                <a:schemeClr val="bg1"/>
              </a:solidFill>
              <a:ln>
                <a:noFill/>
              </a:ln>
            </p:spPr>
            <p:txBody>
              <a:bodyPr vert="horz" wrap="square" lIns="91440" tIns="45720" rIns="91440" bIns="45720" numCol="1" anchor="t" anchorCtr="0" compatLnSpc="1">
                <a:normAutofit fontScale="6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dirty="0"/>
              </a:p>
            </p:txBody>
          </p:sp>
        </p:grpSp>
        <p:cxnSp>
          <p:nvCxnSpPr>
            <p:cNvPr id="29" name="直接连接符 28"/>
            <p:cNvCxnSpPr/>
            <p:nvPr/>
          </p:nvCxnSpPr>
          <p:spPr>
            <a:xfrm>
              <a:off x="1330196" y="2952750"/>
              <a:ext cx="314020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30196" y="4400550"/>
              <a:ext cx="314020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12290" name="Rectangle 3"/>
          <p:cNvSpPr>
            <a:spLocks noGrp="1"/>
          </p:cNvSpPr>
          <p:nvPr userDrawn="1"/>
        </p:nvSpPr>
        <p:spPr>
          <a:xfrm>
            <a:off x="4112895" y="2433320"/>
            <a:ext cx="1814195" cy="741680"/>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4"/>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solidFill>
                  <a:schemeClr val="bg1"/>
                </a:solidFill>
                <a:latin typeface="微软雅黑" panose="020B0503020204020204" pitchFamily="34" charset="-122"/>
                <a:sym typeface="+mn-ea"/>
              </a:rPr>
              <a:t>6.</a:t>
            </a:r>
            <a:r>
              <a:rPr lang="zh-CN" altLang="en-US" sz="1800" dirty="0">
                <a:solidFill>
                  <a:schemeClr val="bg1"/>
                </a:solidFill>
                <a:sym typeface="+mn-ea"/>
              </a:rPr>
              <a:t>插销引起火灾防止措施</a:t>
            </a:r>
            <a:endParaRPr lang="zh-CN" altLang="en-US" sz="1800" dirty="0">
              <a:solidFill>
                <a:schemeClr val="bg1"/>
              </a:solidFill>
              <a:latin typeface="微软雅黑" panose="020B0503020204020204" pitchFamily="34" charset="-122"/>
              <a:sym typeface="+mn-ea"/>
            </a:endParaRPr>
          </a:p>
        </p:txBody>
      </p:sp>
      <p:sp>
        <p:nvSpPr>
          <p:cNvPr id="31" name="文本框 30"/>
          <p:cNvSpPr txBox="1"/>
          <p:nvPr/>
        </p:nvSpPr>
        <p:spPr>
          <a:xfrm>
            <a:off x="1172210" y="1439545"/>
            <a:ext cx="2589530" cy="521970"/>
          </a:xfrm>
          <a:prstGeom prst="rect">
            <a:avLst/>
          </a:prstGeom>
          <a:noFill/>
        </p:spPr>
        <p:txBody>
          <a:bodyPr wrap="square" rtlCol="0" anchor="t">
            <a:spAutoFit/>
          </a:bodyPr>
          <a:lstStyle/>
          <a:p>
            <a:pPr marL="0" lvl="1" indent="0" fontAlgn="auto">
              <a:spcAft>
                <a:spcPts val="1000"/>
              </a:spcAft>
              <a:buNone/>
            </a:pPr>
            <a:r>
              <a:rPr lang="zh-CN" altLang="en-US" sz="1400" dirty="0">
                <a:sym typeface="+mn-ea"/>
              </a:rPr>
              <a:t>灯头插座容易发生事故，也易过负荷，尽量不使用</a:t>
            </a:r>
          </a:p>
        </p:txBody>
      </p:sp>
      <p:sp>
        <p:nvSpPr>
          <p:cNvPr id="32" name="文本框 31"/>
          <p:cNvSpPr txBox="1"/>
          <p:nvPr/>
        </p:nvSpPr>
        <p:spPr>
          <a:xfrm>
            <a:off x="1172210" y="2566035"/>
            <a:ext cx="2459990" cy="521970"/>
          </a:xfrm>
          <a:prstGeom prst="rect">
            <a:avLst/>
          </a:prstGeom>
          <a:noFill/>
        </p:spPr>
        <p:txBody>
          <a:bodyPr wrap="square" rtlCol="0" anchor="t">
            <a:spAutoFit/>
          </a:bodyPr>
          <a:lstStyle/>
          <a:p>
            <a:r>
              <a:rPr lang="zh-CN" altLang="en-US" sz="1400" dirty="0">
                <a:sym typeface="+mn-ea"/>
              </a:rPr>
              <a:t>应防止可燃粉尘落入插座，在插座附近不堆放可燃物品</a:t>
            </a:r>
          </a:p>
        </p:txBody>
      </p:sp>
      <p:sp>
        <p:nvSpPr>
          <p:cNvPr id="33" name="文本框 32"/>
          <p:cNvSpPr txBox="1"/>
          <p:nvPr/>
        </p:nvSpPr>
        <p:spPr>
          <a:xfrm>
            <a:off x="1172210" y="3637915"/>
            <a:ext cx="2542540" cy="521970"/>
          </a:xfrm>
          <a:prstGeom prst="rect">
            <a:avLst/>
          </a:prstGeom>
          <a:noFill/>
        </p:spPr>
        <p:txBody>
          <a:bodyPr wrap="square" rtlCol="0" anchor="t">
            <a:spAutoFit/>
          </a:bodyPr>
          <a:lstStyle/>
          <a:p>
            <a:pPr marL="0" lvl="1" indent="0" fontAlgn="auto">
              <a:spcAft>
                <a:spcPts val="1000"/>
              </a:spcAft>
              <a:buNone/>
            </a:pPr>
            <a:r>
              <a:rPr lang="zh-CN" altLang="en-US" sz="1400" dirty="0">
                <a:sym typeface="+mn-ea"/>
              </a:rPr>
              <a:t>插头、插座损坏后应及时修理或更换</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userDrawn="1"/>
        </p:nvSpPr>
        <p:spPr>
          <a:xfrm>
            <a:off x="995680" y="1002030"/>
            <a:ext cx="5027930" cy="459105"/>
          </a:xfrm>
          <a:prstGeom prst="rect">
            <a:avLst/>
          </a:prstGeom>
          <a:noFill/>
          <a:ln w="9525">
            <a:noFill/>
          </a:ln>
        </p:spPr>
        <p:txBody>
          <a:bodyPr wrap="square" lIns="91440" tIns="45720" rIns="91440" bIns="45720" anchor="t"/>
          <a:lstStyle>
            <a:lvl1pPr marL="342900" indent="-342900" algn="l" rtl="0" eaLnBrk="0" fontAlgn="base" hangingPunct="0">
              <a:spcBef>
                <a:spcPct val="20000"/>
              </a:spcBef>
              <a:spcAft>
                <a:spcPct val="0"/>
              </a:spcAft>
              <a:buSzPct val="110000"/>
              <a:buBlip>
                <a:blip r:embed="rId3"/>
              </a:buBlip>
              <a:defRPr sz="2400" b="1"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a:buNone/>
            </a:pPr>
            <a:r>
              <a:rPr lang="en-US" altLang="zh-CN" sz="1800" dirty="0">
                <a:latin typeface="微软雅黑" panose="020B0503020204020204" pitchFamily="34" charset="-122"/>
                <a:sym typeface="+mn-ea"/>
              </a:rPr>
              <a:t>7.</a:t>
            </a:r>
            <a:r>
              <a:rPr lang="zh-CN" altLang="en-US" sz="1800" dirty="0">
                <a:sym typeface="+mn-ea"/>
              </a:rPr>
              <a:t>插销引起火灾防止措施</a:t>
            </a:r>
            <a:endParaRPr lang="zh-CN" altLang="en-US" sz="1800" dirty="0">
              <a:latin typeface="微软雅黑" panose="020B0503020204020204" pitchFamily="34" charset="-122"/>
              <a:sym typeface="+mn-ea"/>
            </a:endParaRPr>
          </a:p>
        </p:txBody>
      </p:sp>
      <p:grpSp>
        <p:nvGrpSpPr>
          <p:cNvPr id="6" name="组合 5"/>
          <p:cNvGrpSpPr/>
          <p:nvPr/>
        </p:nvGrpSpPr>
        <p:grpSpPr>
          <a:xfrm>
            <a:off x="2857500" y="385445"/>
            <a:ext cx="3425190" cy="398780"/>
            <a:chOff x="4511" y="607"/>
            <a:chExt cx="5394" cy="628"/>
          </a:xfrm>
        </p:grpSpPr>
        <p:grpSp>
          <p:nvGrpSpPr>
            <p:cNvPr id="5" name="组合 4"/>
            <p:cNvGrpSpPr/>
            <p:nvPr/>
          </p:nvGrpSpPr>
          <p:grpSpPr>
            <a:xfrm>
              <a:off x="4511" y="657"/>
              <a:ext cx="5395" cy="511"/>
              <a:chOff x="4493" y="657"/>
              <a:chExt cx="5395" cy="511"/>
            </a:xfrm>
          </p:grpSpPr>
          <p:sp>
            <p:nvSpPr>
              <p:cNvPr id="2" name="矩形 1"/>
              <p:cNvSpPr/>
              <p:nvPr/>
            </p:nvSpPr>
            <p:spPr>
              <a:xfrm>
                <a:off x="4493" y="658"/>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9832" y="657"/>
                <a:ext cx="57" cy="51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664" y="607"/>
              <a:ext cx="5088" cy="628"/>
            </a:xfrm>
            <a:prstGeom prst="rect">
              <a:avLst/>
            </a:prstGeom>
            <a:noFill/>
          </p:spPr>
          <p:txBody>
            <a:bodyPr wrap="none" rtlCol="0" anchor="t">
              <a:spAutoFit/>
            </a:body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常用电气使用中存在的问题</a:t>
              </a:r>
            </a:p>
          </p:txBody>
        </p:sp>
      </p:grpSp>
      <p:sp>
        <p:nvSpPr>
          <p:cNvPr id="58" name="iṡľíḍê"/>
          <p:cNvSpPr/>
          <p:nvPr/>
        </p:nvSpPr>
        <p:spPr>
          <a:xfrm>
            <a:off x="2839720" y="928370"/>
            <a:ext cx="3340735" cy="3340735"/>
          </a:xfrm>
          <a:prstGeom prst="ellipse">
            <a:avLst/>
          </a:prstGeom>
          <a:noFill/>
          <a:ln>
            <a:gradFill flip="none" rotWithShape="1">
              <a:gsLst>
                <a:gs pos="0">
                  <a:schemeClr val="accent1">
                    <a:lumMod val="5000"/>
                    <a:lumOff val="95000"/>
                    <a:alpha val="0"/>
                  </a:schemeClr>
                </a:gs>
                <a:gs pos="41000">
                  <a:schemeClr val="bg1">
                    <a:lumMod val="75000"/>
                  </a:schemeClr>
                </a:gs>
                <a:gs pos="76000">
                  <a:schemeClr val="bg1">
                    <a:lumMod val="75000"/>
                  </a:schemeClr>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grpSp>
        <p:nvGrpSpPr>
          <p:cNvPr id="24" name="îSľíḑe"/>
          <p:cNvGrpSpPr/>
          <p:nvPr/>
        </p:nvGrpSpPr>
        <p:grpSpPr>
          <a:xfrm>
            <a:off x="3644265" y="2118360"/>
            <a:ext cx="1713865" cy="2546350"/>
            <a:chOff x="0" y="-1"/>
            <a:chExt cx="5948792" cy="8838525"/>
          </a:xfrm>
        </p:grpSpPr>
        <p:sp>
          <p:nvSpPr>
            <p:cNvPr id="45" name="ïšḻîḍé"/>
            <p:cNvSpPr/>
            <p:nvPr/>
          </p:nvSpPr>
          <p:spPr>
            <a:xfrm>
              <a:off x="2114218" y="7239444"/>
              <a:ext cx="1720432" cy="1598998"/>
            </a:xfrm>
            <a:custGeom>
              <a:avLst/>
              <a:gdLst/>
              <a:ahLst/>
              <a:cxnLst/>
              <a:rect l="l" t="t" r="r" b="b"/>
              <a:pathLst>
                <a:path w="21600" h="21595" extrusionOk="0">
                  <a:moveTo>
                    <a:pt x="0" y="5786"/>
                  </a:moveTo>
                  <a:lnTo>
                    <a:pt x="10732" y="21595"/>
                  </a:lnTo>
                  <a:lnTo>
                    <a:pt x="21600" y="5882"/>
                  </a:lnTo>
                  <a:cubicBezTo>
                    <a:pt x="19057" y="2178"/>
                    <a:pt x="15029" y="-5"/>
                    <a:pt x="10748" y="0"/>
                  </a:cubicBezTo>
                  <a:cubicBezTo>
                    <a:pt x="6520" y="6"/>
                    <a:pt x="2539" y="2148"/>
                    <a:pt x="0" y="5786"/>
                  </a:cubicBezTo>
                  <a:close/>
                </a:path>
              </a:pathLst>
            </a:custGeom>
            <a:solidFill>
              <a:schemeClr val="lt2"/>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46" name="ïṥḷîḓé"/>
            <p:cNvSpPr/>
            <p:nvPr/>
          </p:nvSpPr>
          <p:spPr>
            <a:xfrm>
              <a:off x="2674001" y="8434338"/>
              <a:ext cx="595625" cy="404186"/>
            </a:xfrm>
            <a:custGeom>
              <a:avLst/>
              <a:gdLst/>
              <a:ahLst/>
              <a:cxnLst/>
              <a:rect l="l" t="t" r="r" b="b"/>
              <a:pathLst>
                <a:path w="21600" h="21600" extrusionOk="0">
                  <a:moveTo>
                    <a:pt x="0" y="0"/>
                  </a:moveTo>
                  <a:lnTo>
                    <a:pt x="10699" y="21600"/>
                  </a:lnTo>
                  <a:lnTo>
                    <a:pt x="21600" y="0"/>
                  </a:lnTo>
                  <a:lnTo>
                    <a:pt x="0" y="0"/>
                  </a:lnTo>
                  <a:close/>
                </a:path>
              </a:pathLst>
            </a:custGeom>
            <a:solidFill>
              <a:srgbClr val="252D30"/>
            </a:solidFill>
            <a:ln>
              <a:noFill/>
            </a:ln>
          </p:spPr>
          <p:txBody>
            <a:bodyPr spcFirstLastPara="1" wrap="square" lIns="91440" tIns="45720" rIns="91440" bIns="45720" anchor="ctr" anchorCtr="0">
              <a:normAutofit fontScale="25000" lnSpcReduction="20000"/>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47" name="ïṣlíďe"/>
            <p:cNvSpPr/>
            <p:nvPr/>
          </p:nvSpPr>
          <p:spPr>
            <a:xfrm>
              <a:off x="2286534" y="7257186"/>
              <a:ext cx="689050" cy="1575766"/>
            </a:xfrm>
            <a:custGeom>
              <a:avLst/>
              <a:gdLst/>
              <a:ahLst/>
              <a:cxnLst/>
              <a:rect l="l" t="t" r="r" b="b"/>
              <a:pathLst>
                <a:path w="21600" h="21600" extrusionOk="0">
                  <a:moveTo>
                    <a:pt x="15732" y="0"/>
                  </a:moveTo>
                  <a:cubicBezTo>
                    <a:pt x="9941" y="440"/>
                    <a:pt x="4505" y="1510"/>
                    <a:pt x="0" y="3145"/>
                  </a:cubicBezTo>
                  <a:lnTo>
                    <a:pt x="21518" y="21600"/>
                  </a:lnTo>
                  <a:lnTo>
                    <a:pt x="21600" y="21555"/>
                  </a:lnTo>
                  <a:lnTo>
                    <a:pt x="15732" y="0"/>
                  </a:lnTo>
                  <a:close/>
                </a:path>
              </a:pathLst>
            </a:custGeom>
            <a:solidFill>
              <a:srgbClr val="FFFFFF">
                <a:alpha val="33725"/>
              </a:srgb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48" name="iṣḻïḓè"/>
            <p:cNvSpPr/>
            <p:nvPr/>
          </p:nvSpPr>
          <p:spPr>
            <a:xfrm rot="113024">
              <a:off x="93171" y="93152"/>
              <a:ext cx="5762449" cy="5763569"/>
            </a:xfrm>
            <a:custGeom>
              <a:avLst/>
              <a:gdLst/>
              <a:ahLst/>
              <a:cxnLst/>
              <a:rect l="l" t="t"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DFDCE1"/>
            </a:solidFill>
            <a:ln>
              <a:noFill/>
            </a:ln>
          </p:spPr>
          <p:txBody>
            <a:bodyPr spcFirstLastPara="1" wrap="square" lIns="91440" tIns="45720" rIns="91440" bIns="45720" anchor="ctr" anchorCtr="0">
              <a:normAutofit/>
            </a:bodyPr>
            <a:lstStyle/>
            <a:p>
              <a:pPr marL="0" marR="0" lvl="0" indent="0" algn="ctr" rtl="0">
                <a:lnSpc>
                  <a:spcPct val="100000"/>
                </a:lnSpc>
                <a:spcBef>
                  <a:spcPts val="0"/>
                </a:spcBef>
                <a:spcAft>
                  <a:spcPts val="0"/>
                </a:spcAft>
                <a:buClr>
                  <a:srgbClr val="FFFFFF"/>
                </a:buClr>
                <a:buSzPts val="800"/>
                <a:buFont typeface="Helvetica Neue Light"/>
                <a:buNone/>
              </a:pPr>
              <a:endParaRPr sz="800" b="0" i="0" u="none" strike="noStrike" cap="none">
                <a:solidFill>
                  <a:srgbClr val="252D30"/>
                </a:solidFill>
              </a:endParaRPr>
            </a:p>
          </p:txBody>
        </p:sp>
        <p:sp>
          <p:nvSpPr>
            <p:cNvPr id="49" name="ïṥḻîḑè"/>
            <p:cNvSpPr/>
            <p:nvPr/>
          </p:nvSpPr>
          <p:spPr>
            <a:xfrm>
              <a:off x="1130835" y="1187938"/>
              <a:ext cx="3681071" cy="4398093"/>
            </a:xfrm>
            <a:custGeom>
              <a:avLst/>
              <a:gdLst/>
              <a:ahLst/>
              <a:cxnLst/>
              <a:rect l="l" t="t" r="r" b="b"/>
              <a:pathLst>
                <a:path w="20010" h="21589" extrusionOk="0">
                  <a:moveTo>
                    <a:pt x="9659" y="1"/>
                  </a:moveTo>
                  <a:cubicBezTo>
                    <a:pt x="8120" y="2"/>
                    <a:pt x="6628" y="325"/>
                    <a:pt x="5286" y="920"/>
                  </a:cubicBezTo>
                  <a:cubicBezTo>
                    <a:pt x="3938" y="1517"/>
                    <a:pt x="2734" y="2390"/>
                    <a:pt x="1818" y="3515"/>
                  </a:cubicBezTo>
                  <a:cubicBezTo>
                    <a:pt x="-798" y="6729"/>
                    <a:pt x="-570" y="11157"/>
                    <a:pt x="2363" y="14139"/>
                  </a:cubicBezTo>
                  <a:cubicBezTo>
                    <a:pt x="3251" y="15199"/>
                    <a:pt x="3958" y="16374"/>
                    <a:pt x="4463" y="17622"/>
                  </a:cubicBezTo>
                  <a:cubicBezTo>
                    <a:pt x="4974" y="18886"/>
                    <a:pt x="5272" y="20212"/>
                    <a:pt x="5346" y="21555"/>
                  </a:cubicBezTo>
                  <a:lnTo>
                    <a:pt x="14675" y="21589"/>
                  </a:lnTo>
                  <a:cubicBezTo>
                    <a:pt x="14750" y="20245"/>
                    <a:pt x="15048" y="18920"/>
                    <a:pt x="15559" y="17656"/>
                  </a:cubicBezTo>
                  <a:cubicBezTo>
                    <a:pt x="16064" y="16407"/>
                    <a:pt x="16772" y="15233"/>
                    <a:pt x="17660" y="14172"/>
                  </a:cubicBezTo>
                  <a:cubicBezTo>
                    <a:pt x="20576" y="11185"/>
                    <a:pt x="20802" y="6767"/>
                    <a:pt x="18203" y="3549"/>
                  </a:cubicBezTo>
                  <a:cubicBezTo>
                    <a:pt x="17291" y="2420"/>
                    <a:pt x="16091" y="1540"/>
                    <a:pt x="14736" y="953"/>
                  </a:cubicBezTo>
                  <a:cubicBezTo>
                    <a:pt x="13958" y="617"/>
                    <a:pt x="13125" y="379"/>
                    <a:pt x="12273" y="223"/>
                  </a:cubicBezTo>
                  <a:cubicBezTo>
                    <a:pt x="11416" y="65"/>
                    <a:pt x="10537" y="-11"/>
                    <a:pt x="9659" y="1"/>
                  </a:cubicBezTo>
                  <a:close/>
                </a:path>
              </a:pathLst>
            </a:custGeom>
            <a:solidFill>
              <a:srgbClr val="FFFFFF"/>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FEFCFF"/>
                </a:buClr>
                <a:buSzPts val="800"/>
                <a:buFont typeface="Arial" panose="020B0604020202020204"/>
                <a:buNone/>
              </a:pPr>
              <a:endParaRPr sz="800" b="0" i="0" u="none" strike="noStrike" cap="none">
                <a:solidFill>
                  <a:srgbClr val="252D30"/>
                </a:solidFill>
              </a:endParaRPr>
            </a:p>
          </p:txBody>
        </p:sp>
        <p:sp>
          <p:nvSpPr>
            <p:cNvPr id="50" name="iśļîḓé"/>
            <p:cNvSpPr/>
            <p:nvPr/>
          </p:nvSpPr>
          <p:spPr>
            <a:xfrm>
              <a:off x="1908915" y="2674981"/>
              <a:ext cx="2121210" cy="2917934"/>
            </a:xfrm>
            <a:custGeom>
              <a:avLst/>
              <a:gdLst/>
              <a:ahLst/>
              <a:cxnLst/>
              <a:rect l="l" t="t" r="r" b="b"/>
              <a:pathLst>
                <a:path w="21026" h="21585" extrusionOk="0">
                  <a:moveTo>
                    <a:pt x="4318" y="1"/>
                  </a:moveTo>
                  <a:cubicBezTo>
                    <a:pt x="3420" y="17"/>
                    <a:pt x="2518" y="229"/>
                    <a:pt x="1722" y="694"/>
                  </a:cubicBezTo>
                  <a:cubicBezTo>
                    <a:pt x="107" y="1638"/>
                    <a:pt x="-287" y="3123"/>
                    <a:pt x="188" y="4412"/>
                  </a:cubicBezTo>
                  <a:cubicBezTo>
                    <a:pt x="617" y="5574"/>
                    <a:pt x="1748" y="6561"/>
                    <a:pt x="3408" y="7145"/>
                  </a:cubicBezTo>
                  <a:cubicBezTo>
                    <a:pt x="4571" y="7553"/>
                    <a:pt x="5864" y="7710"/>
                    <a:pt x="7139" y="7591"/>
                  </a:cubicBezTo>
                  <a:lnTo>
                    <a:pt x="7139" y="21585"/>
                  </a:lnTo>
                  <a:lnTo>
                    <a:pt x="9566" y="21507"/>
                  </a:lnTo>
                  <a:lnTo>
                    <a:pt x="9550" y="7535"/>
                  </a:lnTo>
                  <a:lnTo>
                    <a:pt x="9923" y="7535"/>
                  </a:lnTo>
                  <a:lnTo>
                    <a:pt x="11103" y="7535"/>
                  </a:lnTo>
                  <a:lnTo>
                    <a:pt x="11476" y="7535"/>
                  </a:lnTo>
                  <a:lnTo>
                    <a:pt x="11460" y="21507"/>
                  </a:lnTo>
                  <a:lnTo>
                    <a:pt x="13887" y="21585"/>
                  </a:lnTo>
                  <a:lnTo>
                    <a:pt x="13887" y="7591"/>
                  </a:lnTo>
                  <a:cubicBezTo>
                    <a:pt x="15162" y="7710"/>
                    <a:pt x="16455" y="7553"/>
                    <a:pt x="17618" y="7145"/>
                  </a:cubicBezTo>
                  <a:cubicBezTo>
                    <a:pt x="19278" y="6561"/>
                    <a:pt x="20409" y="5574"/>
                    <a:pt x="20838" y="4412"/>
                  </a:cubicBezTo>
                  <a:cubicBezTo>
                    <a:pt x="21313" y="3123"/>
                    <a:pt x="20919" y="1638"/>
                    <a:pt x="19304" y="694"/>
                  </a:cubicBezTo>
                  <a:cubicBezTo>
                    <a:pt x="18508" y="229"/>
                    <a:pt x="17606" y="17"/>
                    <a:pt x="16708" y="1"/>
                  </a:cubicBezTo>
                  <a:cubicBezTo>
                    <a:pt x="15809" y="-15"/>
                    <a:pt x="14916" y="168"/>
                    <a:pt x="14138" y="493"/>
                  </a:cubicBezTo>
                  <a:cubicBezTo>
                    <a:pt x="12473" y="1189"/>
                    <a:pt x="11335" y="2524"/>
                    <a:pt x="11434" y="4121"/>
                  </a:cubicBezTo>
                  <a:lnTo>
                    <a:pt x="11434" y="5665"/>
                  </a:lnTo>
                  <a:lnTo>
                    <a:pt x="11103" y="5665"/>
                  </a:lnTo>
                  <a:lnTo>
                    <a:pt x="9923" y="5665"/>
                  </a:lnTo>
                  <a:lnTo>
                    <a:pt x="9592" y="5665"/>
                  </a:lnTo>
                  <a:lnTo>
                    <a:pt x="9592" y="4121"/>
                  </a:lnTo>
                  <a:cubicBezTo>
                    <a:pt x="9691" y="2524"/>
                    <a:pt x="8553" y="1189"/>
                    <a:pt x="6888" y="493"/>
                  </a:cubicBezTo>
                  <a:cubicBezTo>
                    <a:pt x="6110" y="168"/>
                    <a:pt x="5217" y="-15"/>
                    <a:pt x="4318" y="1"/>
                  </a:cubicBezTo>
                  <a:close/>
                  <a:moveTo>
                    <a:pt x="4507" y="2142"/>
                  </a:moveTo>
                  <a:cubicBezTo>
                    <a:pt x="4918" y="2137"/>
                    <a:pt x="5330" y="2229"/>
                    <a:pt x="5689" y="2375"/>
                  </a:cubicBezTo>
                  <a:cubicBezTo>
                    <a:pt x="6468" y="2690"/>
                    <a:pt x="7049" y="3267"/>
                    <a:pt x="7096" y="4038"/>
                  </a:cubicBezTo>
                  <a:lnTo>
                    <a:pt x="7080" y="5712"/>
                  </a:lnTo>
                  <a:lnTo>
                    <a:pt x="5660" y="5712"/>
                  </a:lnTo>
                  <a:cubicBezTo>
                    <a:pt x="4381" y="5636"/>
                    <a:pt x="3448" y="5060"/>
                    <a:pt x="2999" y="4305"/>
                  </a:cubicBezTo>
                  <a:cubicBezTo>
                    <a:pt x="2651" y="3719"/>
                    <a:pt x="2608" y="2986"/>
                    <a:pt x="3327" y="2494"/>
                  </a:cubicBezTo>
                  <a:cubicBezTo>
                    <a:pt x="3683" y="2250"/>
                    <a:pt x="4095" y="2147"/>
                    <a:pt x="4507" y="2142"/>
                  </a:cubicBezTo>
                  <a:close/>
                  <a:moveTo>
                    <a:pt x="16519" y="2142"/>
                  </a:moveTo>
                  <a:cubicBezTo>
                    <a:pt x="16931" y="2147"/>
                    <a:pt x="17343" y="2250"/>
                    <a:pt x="17699" y="2494"/>
                  </a:cubicBezTo>
                  <a:cubicBezTo>
                    <a:pt x="18418" y="2986"/>
                    <a:pt x="18375" y="3719"/>
                    <a:pt x="18027" y="4305"/>
                  </a:cubicBezTo>
                  <a:cubicBezTo>
                    <a:pt x="17578" y="5060"/>
                    <a:pt x="16645" y="5636"/>
                    <a:pt x="15366" y="5712"/>
                  </a:cubicBezTo>
                  <a:lnTo>
                    <a:pt x="13946" y="5712"/>
                  </a:lnTo>
                  <a:lnTo>
                    <a:pt x="13930" y="4038"/>
                  </a:lnTo>
                  <a:cubicBezTo>
                    <a:pt x="13977" y="3267"/>
                    <a:pt x="14558" y="2690"/>
                    <a:pt x="15337" y="2375"/>
                  </a:cubicBezTo>
                  <a:cubicBezTo>
                    <a:pt x="15696" y="2229"/>
                    <a:pt x="16108" y="2137"/>
                    <a:pt x="16519" y="2142"/>
                  </a:cubicBezTo>
                  <a:close/>
                </a:path>
              </a:pathLst>
            </a:custGeom>
            <a:solidFill>
              <a:srgbClr val="CFCDD0"/>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1" name="îşlîḓé"/>
            <p:cNvSpPr/>
            <p:nvPr/>
          </p:nvSpPr>
          <p:spPr>
            <a:xfrm>
              <a:off x="1524117" y="1604553"/>
              <a:ext cx="1091511" cy="1024549"/>
            </a:xfrm>
            <a:custGeom>
              <a:avLst/>
              <a:gdLst/>
              <a:ahLst/>
              <a:cxnLst/>
              <a:rect l="l" t="t" r="r" b="b"/>
              <a:pathLst>
                <a:path w="21038" h="20676" extrusionOk="0">
                  <a:moveTo>
                    <a:pt x="17557" y="111"/>
                  </a:moveTo>
                  <a:cubicBezTo>
                    <a:pt x="13456" y="1536"/>
                    <a:pt x="9594" y="3924"/>
                    <a:pt x="6330" y="7342"/>
                  </a:cubicBezTo>
                  <a:cubicBezTo>
                    <a:pt x="3688" y="10107"/>
                    <a:pt x="1691" y="13284"/>
                    <a:pt x="296" y="16669"/>
                  </a:cubicBezTo>
                  <a:cubicBezTo>
                    <a:pt x="-257" y="17769"/>
                    <a:pt x="-19" y="19123"/>
                    <a:pt x="872" y="19944"/>
                  </a:cubicBezTo>
                  <a:cubicBezTo>
                    <a:pt x="2325" y="21284"/>
                    <a:pt x="4606" y="20710"/>
                    <a:pt x="5319" y="18826"/>
                  </a:cubicBezTo>
                  <a:cubicBezTo>
                    <a:pt x="6446" y="16116"/>
                    <a:pt x="8046" y="13571"/>
                    <a:pt x="10165" y="11357"/>
                  </a:cubicBezTo>
                  <a:cubicBezTo>
                    <a:pt x="12807" y="8596"/>
                    <a:pt x="15938" y="6669"/>
                    <a:pt x="19267" y="5523"/>
                  </a:cubicBezTo>
                  <a:cubicBezTo>
                    <a:pt x="20619" y="4997"/>
                    <a:pt x="21343" y="3455"/>
                    <a:pt x="20915" y="2012"/>
                  </a:cubicBezTo>
                  <a:cubicBezTo>
                    <a:pt x="20475" y="528"/>
                    <a:pt x="18984" y="-316"/>
                    <a:pt x="17557" y="111"/>
                  </a:cubicBezTo>
                  <a:close/>
                </a:path>
              </a:pathLst>
            </a:custGeom>
            <a:solidFill>
              <a:srgbClr val="DFDCE1">
                <a:alpha val="33333"/>
              </a:srgb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2" name="îsḷïďe"/>
            <p:cNvSpPr/>
            <p:nvPr/>
          </p:nvSpPr>
          <p:spPr>
            <a:xfrm>
              <a:off x="2115638" y="5532160"/>
              <a:ext cx="1717515" cy="2139483"/>
            </a:xfrm>
            <a:custGeom>
              <a:avLst/>
              <a:gdLst/>
              <a:ahLst/>
              <a:cxnLst/>
              <a:rect l="l" t="t" r="r" b="b"/>
              <a:pathLst>
                <a:path w="21600" h="21600" extrusionOk="0">
                  <a:moveTo>
                    <a:pt x="0" y="0"/>
                  </a:moveTo>
                  <a:lnTo>
                    <a:pt x="21600" y="0"/>
                  </a:lnTo>
                  <a:lnTo>
                    <a:pt x="21600" y="21600"/>
                  </a:lnTo>
                  <a:cubicBezTo>
                    <a:pt x="20636" y="20930"/>
                    <a:pt x="19391" y="20579"/>
                    <a:pt x="18116" y="20617"/>
                  </a:cubicBezTo>
                  <a:cubicBezTo>
                    <a:pt x="16972" y="20651"/>
                    <a:pt x="15877" y="20998"/>
                    <a:pt x="15013" y="21600"/>
                  </a:cubicBezTo>
                  <a:cubicBezTo>
                    <a:pt x="13733" y="20684"/>
                    <a:pt x="12046" y="20222"/>
                    <a:pt x="10336" y="20320"/>
                  </a:cubicBezTo>
                  <a:cubicBezTo>
                    <a:pt x="8941" y="20400"/>
                    <a:pt x="7619" y="20850"/>
                    <a:pt x="6578" y="21600"/>
                  </a:cubicBezTo>
                  <a:cubicBezTo>
                    <a:pt x="5704" y="21026"/>
                    <a:pt x="4621" y="20697"/>
                    <a:pt x="3492" y="20663"/>
                  </a:cubicBezTo>
                  <a:cubicBezTo>
                    <a:pt x="2225" y="20624"/>
                    <a:pt x="983" y="20957"/>
                    <a:pt x="0" y="21600"/>
                  </a:cubicBezTo>
                  <a:lnTo>
                    <a:pt x="0" y="0"/>
                  </a:lnTo>
                  <a:close/>
                </a:path>
              </a:pathLst>
            </a:custGeom>
            <a:solidFill>
              <a:schemeClr val="bg1">
                <a:lumMod val="75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3" name="íŝľíḋê"/>
            <p:cNvSpPr/>
            <p:nvPr/>
          </p:nvSpPr>
          <p:spPr>
            <a:xfrm>
              <a:off x="2115748" y="5532269"/>
              <a:ext cx="524491" cy="2139265"/>
            </a:xfrm>
            <a:custGeom>
              <a:avLst/>
              <a:gdLst/>
              <a:ahLst/>
              <a:cxnLst/>
              <a:rect l="l" t="t" r="r" b="b"/>
              <a:pathLst>
                <a:path w="21600" h="21600" extrusionOk="0">
                  <a:moveTo>
                    <a:pt x="0" y="0"/>
                  </a:moveTo>
                  <a:lnTo>
                    <a:pt x="0" y="21600"/>
                  </a:lnTo>
                  <a:cubicBezTo>
                    <a:pt x="3220" y="20957"/>
                    <a:pt x="7284" y="20624"/>
                    <a:pt x="11434" y="20663"/>
                  </a:cubicBezTo>
                  <a:cubicBezTo>
                    <a:pt x="15129" y="20698"/>
                    <a:pt x="18669" y="21026"/>
                    <a:pt x="21532" y="21600"/>
                  </a:cubicBezTo>
                  <a:cubicBezTo>
                    <a:pt x="21554" y="21595"/>
                    <a:pt x="21578" y="21591"/>
                    <a:pt x="21600" y="21587"/>
                  </a:cubicBezTo>
                  <a:lnTo>
                    <a:pt x="21600" y="0"/>
                  </a:lnTo>
                  <a:lnTo>
                    <a:pt x="0" y="0"/>
                  </a:lnTo>
                  <a:close/>
                </a:path>
              </a:pathLst>
            </a:custGeom>
            <a:solidFill>
              <a:schemeClr val="tx1">
                <a:lumMod val="50000"/>
                <a:lumOff val="50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4" name="iSlíḓê"/>
            <p:cNvSpPr/>
            <p:nvPr/>
          </p:nvSpPr>
          <p:spPr>
            <a:xfrm>
              <a:off x="3304373" y="5532269"/>
              <a:ext cx="528753" cy="2139265"/>
            </a:xfrm>
            <a:custGeom>
              <a:avLst/>
              <a:gdLst/>
              <a:ahLst/>
              <a:cxnLst/>
              <a:rect l="l" t="t" r="r" b="b"/>
              <a:pathLst>
                <a:path w="21600" h="21600" extrusionOk="0">
                  <a:moveTo>
                    <a:pt x="0" y="0"/>
                  </a:moveTo>
                  <a:lnTo>
                    <a:pt x="0" y="21564"/>
                  </a:lnTo>
                  <a:cubicBezTo>
                    <a:pt x="32" y="21570"/>
                    <a:pt x="66" y="21576"/>
                    <a:pt x="101" y="21582"/>
                  </a:cubicBezTo>
                  <a:cubicBezTo>
                    <a:pt x="135" y="21587"/>
                    <a:pt x="170" y="21593"/>
                    <a:pt x="201" y="21600"/>
                  </a:cubicBezTo>
                  <a:cubicBezTo>
                    <a:pt x="3009" y="20998"/>
                    <a:pt x="6569" y="20651"/>
                    <a:pt x="10284" y="20617"/>
                  </a:cubicBezTo>
                  <a:cubicBezTo>
                    <a:pt x="14424" y="20579"/>
                    <a:pt x="18467" y="20930"/>
                    <a:pt x="21600" y="21600"/>
                  </a:cubicBezTo>
                  <a:lnTo>
                    <a:pt x="21600" y="0"/>
                  </a:lnTo>
                  <a:lnTo>
                    <a:pt x="0" y="0"/>
                  </a:lnTo>
                  <a:close/>
                </a:path>
              </a:pathLst>
            </a:custGeom>
            <a:solidFill>
              <a:schemeClr val="tx1">
                <a:lumMod val="50000"/>
                <a:lumOff val="50000"/>
              </a:schemeClr>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5" name="ïS1íḍè"/>
            <p:cNvSpPr/>
            <p:nvPr/>
          </p:nvSpPr>
          <p:spPr>
            <a:xfrm>
              <a:off x="2114232" y="5525935"/>
              <a:ext cx="1720328" cy="1133371"/>
            </a:xfrm>
            <a:prstGeom prst="rect">
              <a:avLst/>
            </a:prstGeom>
            <a:solidFill>
              <a:srgbClr val="A7A7A7"/>
            </a:solidFill>
            <a:ln>
              <a:noFill/>
            </a:ln>
          </p:spPr>
          <p:txBody>
            <a:bodyPr spcFirstLastPara="1" wrap="square" lIns="91440" tIns="45720" rIns="91440" bIns="45720" anchor="ctr" anchorCtr="0">
              <a:normAutofit/>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6" name="ïsḻîḓe"/>
            <p:cNvSpPr/>
            <p:nvPr/>
          </p:nvSpPr>
          <p:spPr>
            <a:xfrm>
              <a:off x="2114232" y="5808774"/>
              <a:ext cx="1720328" cy="303686"/>
            </a:xfrm>
            <a:prstGeom prst="rect">
              <a:avLst/>
            </a:prstGeom>
            <a:solidFill>
              <a:srgbClr val="DFDCE1"/>
            </a:solidFill>
            <a:ln>
              <a:noFill/>
            </a:ln>
          </p:spPr>
          <p:txBody>
            <a:bodyPr spcFirstLastPara="1" wrap="square" lIns="91440" tIns="45720" rIns="91440" bIns="45720" anchor="ctr" anchorCtr="0">
              <a:normAutofit fontScale="25000" lnSpcReduction="20000"/>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sp>
          <p:nvSpPr>
            <p:cNvPr id="57" name="îṡḷíḋé"/>
            <p:cNvSpPr/>
            <p:nvPr/>
          </p:nvSpPr>
          <p:spPr>
            <a:xfrm>
              <a:off x="2114232" y="6260907"/>
              <a:ext cx="1720328" cy="188925"/>
            </a:xfrm>
            <a:prstGeom prst="rect">
              <a:avLst/>
            </a:prstGeom>
            <a:solidFill>
              <a:srgbClr val="DFDCE1"/>
            </a:solidFill>
            <a:ln>
              <a:noFill/>
            </a:ln>
          </p:spPr>
          <p:txBody>
            <a:bodyPr spcFirstLastPara="1" wrap="square" lIns="91440" tIns="45720" rIns="91440" bIns="45720" anchor="ctr" anchorCtr="0">
              <a:normAutofit fontScale="25000" lnSpcReduction="20000"/>
            </a:bodyPr>
            <a:lstStyle/>
            <a:p>
              <a:pPr marL="0" marR="0" lvl="0" indent="0" algn="l" rtl="0">
                <a:lnSpc>
                  <a:spcPct val="100000"/>
                </a:lnSpc>
                <a:spcBef>
                  <a:spcPts val="0"/>
                </a:spcBef>
                <a:spcAft>
                  <a:spcPts val="0"/>
                </a:spcAft>
                <a:buClr>
                  <a:srgbClr val="252D30"/>
                </a:buClr>
                <a:buSzPts val="800"/>
                <a:buFont typeface="Arial" panose="020B0604020202020204"/>
                <a:buNone/>
              </a:pPr>
              <a:endParaRPr sz="800" b="0" i="0" u="none" strike="noStrike" cap="none">
                <a:solidFill>
                  <a:srgbClr val="252D30"/>
                </a:solidFill>
              </a:endParaRPr>
            </a:p>
          </p:txBody>
        </p:sp>
      </p:grpSp>
      <p:grpSp>
        <p:nvGrpSpPr>
          <p:cNvPr id="8" name="组合 7"/>
          <p:cNvGrpSpPr/>
          <p:nvPr/>
        </p:nvGrpSpPr>
        <p:grpSpPr>
          <a:xfrm>
            <a:off x="2616200" y="1757680"/>
            <a:ext cx="735330" cy="2329180"/>
            <a:chOff x="4120" y="2288"/>
            <a:chExt cx="1158" cy="3668"/>
          </a:xfrm>
        </p:grpSpPr>
        <p:sp>
          <p:nvSpPr>
            <p:cNvPr id="60" name="ïşļîḋê"/>
            <p:cNvSpPr/>
            <p:nvPr/>
          </p:nvSpPr>
          <p:spPr>
            <a:xfrm>
              <a:off x="4472" y="2288"/>
              <a:ext cx="806" cy="8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1"/>
                  </a:solidFill>
                </a:rPr>
                <a:t>01</a:t>
              </a:r>
            </a:p>
          </p:txBody>
        </p:sp>
        <p:sp>
          <p:nvSpPr>
            <p:cNvPr id="62" name="í$líďê"/>
            <p:cNvSpPr/>
            <p:nvPr/>
          </p:nvSpPr>
          <p:spPr>
            <a:xfrm>
              <a:off x="4472" y="5150"/>
              <a:ext cx="806" cy="806"/>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5"/>
                  </a:solidFill>
                </a:rPr>
                <a:t>05</a:t>
              </a:r>
            </a:p>
          </p:txBody>
        </p:sp>
        <p:sp>
          <p:nvSpPr>
            <p:cNvPr id="64" name="íšḻíḓê"/>
            <p:cNvSpPr/>
            <p:nvPr/>
          </p:nvSpPr>
          <p:spPr>
            <a:xfrm>
              <a:off x="4120" y="3635"/>
              <a:ext cx="806" cy="806"/>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3"/>
                  </a:solidFill>
                </a:rPr>
                <a:t>03</a:t>
              </a:r>
            </a:p>
          </p:txBody>
        </p:sp>
      </p:grpSp>
      <p:grpSp>
        <p:nvGrpSpPr>
          <p:cNvPr id="9" name="组合 8"/>
          <p:cNvGrpSpPr/>
          <p:nvPr/>
        </p:nvGrpSpPr>
        <p:grpSpPr>
          <a:xfrm>
            <a:off x="5650865" y="1757680"/>
            <a:ext cx="826770" cy="2329180"/>
            <a:chOff x="8898" y="2288"/>
            <a:chExt cx="1302" cy="3668"/>
          </a:xfrm>
        </p:grpSpPr>
        <p:sp>
          <p:nvSpPr>
            <p:cNvPr id="61" name="ïṣ1ïḓé"/>
            <p:cNvSpPr/>
            <p:nvPr/>
          </p:nvSpPr>
          <p:spPr>
            <a:xfrm>
              <a:off x="8898" y="2288"/>
              <a:ext cx="806" cy="80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2"/>
                  </a:solidFill>
                </a:rPr>
                <a:t>02</a:t>
              </a:r>
            </a:p>
          </p:txBody>
        </p:sp>
        <p:sp>
          <p:nvSpPr>
            <p:cNvPr id="63" name="ísļíďé"/>
            <p:cNvSpPr/>
            <p:nvPr/>
          </p:nvSpPr>
          <p:spPr>
            <a:xfrm>
              <a:off x="8898" y="5150"/>
              <a:ext cx="806" cy="80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6"/>
                  </a:solidFill>
                </a:rPr>
                <a:t>06</a:t>
              </a:r>
            </a:p>
          </p:txBody>
        </p:sp>
        <p:sp>
          <p:nvSpPr>
            <p:cNvPr id="65" name="ïŝḷîḑê"/>
            <p:cNvSpPr/>
            <p:nvPr/>
          </p:nvSpPr>
          <p:spPr>
            <a:xfrm>
              <a:off x="9394" y="3635"/>
              <a:ext cx="806" cy="806"/>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1200" b="1" i="1" dirty="0">
                  <a:solidFill>
                    <a:schemeClr val="accent4"/>
                  </a:solidFill>
                </a:rPr>
                <a:t>04</a:t>
              </a:r>
            </a:p>
          </p:txBody>
        </p:sp>
      </p:grpSp>
      <p:sp>
        <p:nvSpPr>
          <p:cNvPr id="11" name="文本框 10"/>
          <p:cNvSpPr txBox="1"/>
          <p:nvPr/>
        </p:nvSpPr>
        <p:spPr>
          <a:xfrm>
            <a:off x="973455" y="1750060"/>
            <a:ext cx="1642110" cy="521970"/>
          </a:xfrm>
          <a:prstGeom prst="rect">
            <a:avLst/>
          </a:prstGeom>
          <a:noFill/>
        </p:spPr>
        <p:txBody>
          <a:bodyPr wrap="square" rtlCol="0" anchor="t">
            <a:spAutoFit/>
          </a:bodyPr>
          <a:lstStyle/>
          <a:p>
            <a:r>
              <a:rPr lang="zh-CN" altLang="en-US" sz="1400" dirty="0">
                <a:sym typeface="+mn-ea"/>
              </a:rPr>
              <a:t>使用电热器之前应先看懂说明书。</a:t>
            </a:r>
          </a:p>
        </p:txBody>
      </p:sp>
      <p:sp>
        <p:nvSpPr>
          <p:cNvPr id="12" name="文本框 11"/>
          <p:cNvSpPr txBox="1"/>
          <p:nvPr/>
        </p:nvSpPr>
        <p:spPr>
          <a:xfrm>
            <a:off x="6358890" y="1750060"/>
            <a:ext cx="1888490" cy="521970"/>
          </a:xfrm>
          <a:prstGeom prst="rect">
            <a:avLst/>
          </a:prstGeom>
          <a:noFill/>
        </p:spPr>
        <p:txBody>
          <a:bodyPr wrap="square" rtlCol="0" anchor="t">
            <a:spAutoFit/>
          </a:bodyPr>
          <a:lstStyle/>
          <a:p>
            <a:pPr algn="just"/>
            <a:r>
              <a:rPr lang="zh-CN" altLang="en-US" sz="1400" dirty="0">
                <a:sym typeface="+mn-ea"/>
              </a:rPr>
              <a:t>使用电热器时应有专人看管，人走电源断。</a:t>
            </a:r>
          </a:p>
        </p:txBody>
      </p:sp>
      <p:sp>
        <p:nvSpPr>
          <p:cNvPr id="13" name="文本框 12"/>
          <p:cNvSpPr txBox="1"/>
          <p:nvPr/>
        </p:nvSpPr>
        <p:spPr>
          <a:xfrm>
            <a:off x="973455" y="2436495"/>
            <a:ext cx="1642110" cy="737235"/>
          </a:xfrm>
          <a:prstGeom prst="rect">
            <a:avLst/>
          </a:prstGeom>
          <a:noFill/>
        </p:spPr>
        <p:txBody>
          <a:bodyPr wrap="square" rtlCol="0" anchor="t">
            <a:spAutoFit/>
          </a:bodyPr>
          <a:lstStyle/>
          <a:p>
            <a:r>
              <a:rPr lang="zh-CN" altLang="en-US" sz="1400" dirty="0">
                <a:sym typeface="+mn-ea"/>
              </a:rPr>
              <a:t>电热器导体绝缘损坏，应及时更换，否则不能使用。   </a:t>
            </a:r>
          </a:p>
        </p:txBody>
      </p:sp>
      <p:sp>
        <p:nvSpPr>
          <p:cNvPr id="14" name="文本框 13"/>
          <p:cNvSpPr txBox="1"/>
          <p:nvPr/>
        </p:nvSpPr>
        <p:spPr>
          <a:xfrm>
            <a:off x="6620510" y="2560320"/>
            <a:ext cx="1627505" cy="737235"/>
          </a:xfrm>
          <a:prstGeom prst="rect">
            <a:avLst/>
          </a:prstGeom>
          <a:noFill/>
        </p:spPr>
        <p:txBody>
          <a:bodyPr wrap="square" rtlCol="0" anchor="t">
            <a:spAutoFit/>
          </a:bodyPr>
          <a:lstStyle/>
          <a:p>
            <a:pPr marL="0" lvl="1" indent="0" algn="just" fontAlgn="auto">
              <a:lnSpc>
                <a:spcPct val="100000"/>
              </a:lnSpc>
              <a:buFont typeface="+mj-ea"/>
              <a:buNone/>
            </a:pPr>
            <a:r>
              <a:rPr lang="zh-CN" altLang="en-US" sz="1400" dirty="0">
                <a:sym typeface="+mn-ea"/>
              </a:rPr>
              <a:t>不能用电热器烘烤易燃、易爆的物品，以防止发生火灾。</a:t>
            </a:r>
          </a:p>
        </p:txBody>
      </p:sp>
      <p:sp>
        <p:nvSpPr>
          <p:cNvPr id="15" name="文本框 14"/>
          <p:cNvSpPr txBox="1"/>
          <p:nvPr/>
        </p:nvSpPr>
        <p:spPr>
          <a:xfrm>
            <a:off x="973455" y="3510915"/>
            <a:ext cx="1771015" cy="737235"/>
          </a:xfrm>
          <a:prstGeom prst="rect">
            <a:avLst/>
          </a:prstGeom>
          <a:noFill/>
        </p:spPr>
        <p:txBody>
          <a:bodyPr wrap="square" rtlCol="0" anchor="t">
            <a:spAutoFit/>
          </a:bodyPr>
          <a:lstStyle/>
          <a:p>
            <a:r>
              <a:rPr lang="zh-CN" altLang="en-US" sz="1400" dirty="0">
                <a:sym typeface="+mn-ea"/>
              </a:rPr>
              <a:t>存有易燃、易爆物品的房间内严禁使用电热器。</a:t>
            </a:r>
          </a:p>
        </p:txBody>
      </p:sp>
      <p:sp>
        <p:nvSpPr>
          <p:cNvPr id="16" name="文本框 15"/>
          <p:cNvSpPr txBox="1"/>
          <p:nvPr/>
        </p:nvSpPr>
        <p:spPr>
          <a:xfrm>
            <a:off x="6358890" y="3510915"/>
            <a:ext cx="1888490" cy="521970"/>
          </a:xfrm>
          <a:prstGeom prst="rect">
            <a:avLst/>
          </a:prstGeom>
          <a:noFill/>
        </p:spPr>
        <p:txBody>
          <a:bodyPr wrap="square" rtlCol="0" anchor="t">
            <a:spAutoFit/>
          </a:bodyPr>
          <a:lstStyle/>
          <a:p>
            <a:pPr algn="just"/>
            <a:r>
              <a:rPr lang="zh-CN" altLang="en-US" sz="1400" dirty="0">
                <a:sym typeface="+mn-ea"/>
              </a:rPr>
              <a:t>电热器用完后，待其冷却后方可收放。</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769995" y="2235200"/>
            <a:ext cx="1732280" cy="768350"/>
          </a:xfrm>
          <a:prstGeom prst="rect">
            <a:avLst/>
          </a:prstGeom>
          <a:noFill/>
        </p:spPr>
        <p:txBody>
          <a:bodyPr wrap="square" rtlCol="0">
            <a:spAutoFit/>
          </a:bodyPr>
          <a:lstStyle/>
          <a:p>
            <a:pPr algn="ctr" fontAlgn="auto">
              <a:lnSpc>
                <a:spcPct val="100000"/>
              </a:lnSpc>
            </a:pPr>
            <a:r>
              <a:rPr lang="zh-CN" altLang="en-US" sz="4400" b="1" spc="300" dirty="0">
                <a:solidFill>
                  <a:srgbClr val="07655B"/>
                </a:solidFill>
                <a:latin typeface="微软雅黑" panose="020B0503020204020204" pitchFamily="34" charset="-122"/>
                <a:ea typeface="微软雅黑" panose="020B0503020204020204" pitchFamily="34" charset="-122"/>
                <a:cs typeface="经典综艺体简" panose="02010609000101010101" pitchFamily="49" charset="-122"/>
              </a:rPr>
              <a:t>谢 谢</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48929" y="-340517"/>
            <a:ext cx="8377083" cy="4834730"/>
          </a:xfr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61986" cy="5143500"/>
          </a:xfrm>
          <a:prstGeom prst="rect">
            <a:avLst/>
          </a:prstGeom>
        </p:spPr>
      </p:pic>
    </p:spTree>
    <p:extLst>
      <p:ext uri="{BB962C8B-B14F-4D97-AF65-F5344CB8AC3E}">
        <p14:creationId xmlns:p14="http://schemas.microsoft.com/office/powerpoint/2010/main" val="58296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789170" y="1845945"/>
            <a:ext cx="3961130" cy="2277745"/>
          </a:xfrm>
          <a:prstGeom prst="rect">
            <a:avLst/>
          </a:prstGeom>
        </p:spPr>
      </p:pic>
      <p:sp>
        <p:nvSpPr>
          <p:cNvPr id="28" name="矩形 27"/>
          <p:cNvSpPr/>
          <p:nvPr/>
        </p:nvSpPr>
        <p:spPr>
          <a:xfrm>
            <a:off x="3545840" y="2243455"/>
            <a:ext cx="2553970" cy="1565910"/>
          </a:xfrm>
          <a:prstGeom prst="rect">
            <a:avLst/>
          </a:prstGeom>
          <a:solidFill>
            <a:srgbClr val="258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51865" y="2243455"/>
            <a:ext cx="2413000" cy="1565910"/>
          </a:xfrm>
          <a:prstGeom prst="rect">
            <a:avLst/>
          </a:prstGeom>
          <a:solidFill>
            <a:srgbClr val="258C8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40355"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630174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2961640" y="385445"/>
            <a:ext cx="325120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触电事故</a:t>
            </a:r>
          </a:p>
        </p:txBody>
      </p:sp>
      <p:sp>
        <p:nvSpPr>
          <p:cNvPr id="12" name="文本框 11"/>
          <p:cNvSpPr txBox="1"/>
          <p:nvPr/>
        </p:nvSpPr>
        <p:spPr>
          <a:xfrm>
            <a:off x="946785" y="3998595"/>
            <a:ext cx="6685280" cy="337185"/>
          </a:xfrm>
          <a:prstGeom prst="rect">
            <a:avLst/>
          </a:prstGeom>
          <a:noFill/>
        </p:spPr>
        <p:txBody>
          <a:bodyPr wrap="none" rtlCol="0" anchor="t">
            <a:spAutoFit/>
          </a:bodyPr>
          <a:lstStyle/>
          <a:p>
            <a:pPr marL="0" algn="l" eaLnBrk="1">
              <a:buClrTx/>
              <a:buNone/>
            </a:pPr>
            <a:r>
              <a:rPr lang="zh-CN" altLang="en-US" sz="1600" dirty="0">
                <a:solidFill>
                  <a:srgbClr val="287F6F"/>
                </a:solidFill>
                <a:latin typeface="微软雅黑" panose="020B0503020204020204" pitchFamily="34" charset="-122"/>
                <a:ea typeface="微软雅黑" panose="020B0503020204020204" pitchFamily="34" charset="-122"/>
                <a:sym typeface="+mn-ea"/>
              </a:rPr>
              <a:t>多数情况，电击和电伤同时发生，但大多数触电死亡是由于电击造成的。</a:t>
            </a:r>
          </a:p>
        </p:txBody>
      </p:sp>
      <p:sp>
        <p:nvSpPr>
          <p:cNvPr id="13" name="文本框 12"/>
          <p:cNvSpPr txBox="1"/>
          <p:nvPr/>
        </p:nvSpPr>
        <p:spPr>
          <a:xfrm>
            <a:off x="946785" y="1113790"/>
            <a:ext cx="7597775" cy="732155"/>
          </a:xfrm>
          <a:prstGeom prst="rect">
            <a:avLst/>
          </a:prstGeom>
          <a:noFill/>
        </p:spPr>
        <p:txBody>
          <a:bodyPr wrap="square" rtlCol="0" anchor="t">
            <a:spAutoFit/>
          </a:bodyPr>
          <a:lstStyle/>
          <a:p>
            <a:pPr marL="0" indent="0" fontAlgn="auto">
              <a:lnSpc>
                <a:spcPts val="2500"/>
              </a:lnSpc>
              <a:buNone/>
            </a:pPr>
            <a:r>
              <a:rPr lang="zh-CN" altLang="en-US" sz="1600" dirty="0">
                <a:latin typeface="微软雅黑" panose="020B0503020204020204" pitchFamily="34" charset="-122"/>
                <a:ea typeface="微软雅黑" panose="020B0503020204020204" pitchFamily="34" charset="-122"/>
                <a:sym typeface="+mn-ea"/>
              </a:rPr>
              <a:t>电流的能量直接或间接作用于人体所造成的伤害</a:t>
            </a:r>
            <a:endParaRPr lang="en-US" altLang="zh-CN" sz="1600" dirty="0">
              <a:latin typeface="微软雅黑" panose="020B0503020204020204" pitchFamily="34" charset="-122"/>
              <a:ea typeface="微软雅黑" panose="020B0503020204020204" pitchFamily="34" charset="-122"/>
            </a:endParaRPr>
          </a:p>
          <a:p>
            <a:pPr marL="0" indent="0" fontAlgn="auto">
              <a:lnSpc>
                <a:spcPts val="2500"/>
              </a:lnSpc>
              <a:buNone/>
            </a:pPr>
            <a:r>
              <a:rPr lang="zh-CN" altLang="en-US" sz="1600" dirty="0">
                <a:latin typeface="微软雅黑" panose="020B0503020204020204" pitchFamily="34" charset="-122"/>
                <a:ea typeface="微软雅黑" panose="020B0503020204020204" pitchFamily="34" charset="-122"/>
                <a:sym typeface="+mn-ea"/>
              </a:rPr>
              <a:t>人体接触带电体电流会对人体造成不同程度的伤害</a:t>
            </a:r>
          </a:p>
        </p:txBody>
      </p:sp>
      <p:sp>
        <p:nvSpPr>
          <p:cNvPr id="14" name="文本框 13"/>
          <p:cNvSpPr txBox="1"/>
          <p:nvPr/>
        </p:nvSpPr>
        <p:spPr>
          <a:xfrm>
            <a:off x="1687830" y="1856105"/>
            <a:ext cx="640080" cy="368300"/>
          </a:xfrm>
          <a:prstGeom prst="rect">
            <a:avLst/>
          </a:prstGeom>
          <a:noFill/>
        </p:spPr>
        <p:txBody>
          <a:bodyPr wrap="none" rtlCol="0" anchor="t">
            <a:spAutoFit/>
          </a:bodyPr>
          <a:lstStyle/>
          <a:p>
            <a:r>
              <a:rPr lang="zh-CN" altLang="en-US" dirty="0">
                <a:solidFill>
                  <a:srgbClr val="287F6F"/>
                </a:solidFill>
                <a:sym typeface="+mn-ea"/>
              </a:rPr>
              <a:t>电击</a:t>
            </a:r>
          </a:p>
        </p:txBody>
      </p:sp>
      <p:sp>
        <p:nvSpPr>
          <p:cNvPr id="18" name="文本框 17"/>
          <p:cNvSpPr txBox="1"/>
          <p:nvPr/>
        </p:nvSpPr>
        <p:spPr>
          <a:xfrm>
            <a:off x="946150" y="2399030"/>
            <a:ext cx="2503170" cy="1168400"/>
          </a:xfrm>
          <a:prstGeom prst="rect">
            <a:avLst/>
          </a:prstGeom>
          <a:noFill/>
        </p:spPr>
        <p:txBody>
          <a:bodyPr wrap="square" rtlCol="0" anchor="t">
            <a:spAutoFit/>
          </a:bodyPr>
          <a:lstStyle/>
          <a:p>
            <a:pPr marL="285750" lvl="2" indent="-285750" fontAlgn="auto">
              <a:lnSpc>
                <a:spcPts val="2100"/>
              </a:lnSpc>
              <a:buClr>
                <a:srgbClr val="FFFFFF"/>
              </a:buClr>
              <a:buFont typeface="Wingdings" panose="05000000000000000000" charset="0"/>
              <a:buChar char="p"/>
            </a:pPr>
            <a:r>
              <a:rPr lang="zh-CN" altLang="en-US" sz="1400" dirty="0">
                <a:solidFill>
                  <a:schemeClr val="bg1"/>
                </a:solidFill>
                <a:latin typeface="微软雅黑" panose="020B0503020204020204" pitchFamily="34" charset="-122"/>
                <a:ea typeface="微软雅黑" panose="020B0503020204020204" pitchFamily="34" charset="-122"/>
                <a:sym typeface="+mn-ea"/>
              </a:rPr>
              <a:t>电流通过人体时所造成的身体内部的伤害</a:t>
            </a:r>
            <a:endParaRPr lang="en-US" altLang="zh-CN" sz="1400" kern="1200" dirty="0">
              <a:solidFill>
                <a:schemeClr val="bg1"/>
              </a:solidFill>
              <a:latin typeface="微软雅黑" panose="020B0503020204020204" pitchFamily="34" charset="-122"/>
              <a:ea typeface="微软雅黑" panose="020B0503020204020204" pitchFamily="34" charset="-122"/>
            </a:endParaRPr>
          </a:p>
          <a:p>
            <a:pPr marL="285750" lvl="2" indent="-285750" fontAlgn="auto">
              <a:lnSpc>
                <a:spcPts val="2100"/>
              </a:lnSpc>
              <a:buClr>
                <a:srgbClr val="FFFFFF"/>
              </a:buClr>
              <a:buFont typeface="Wingdings" panose="05000000000000000000" charset="0"/>
              <a:buChar char="p"/>
            </a:pPr>
            <a:r>
              <a:rPr lang="zh-CN" altLang="en-US" sz="1400" dirty="0">
                <a:solidFill>
                  <a:schemeClr val="bg1"/>
                </a:solidFill>
                <a:latin typeface="微软雅黑" panose="020B0503020204020204" pitchFamily="34" charset="-122"/>
                <a:ea typeface="微软雅黑" panose="020B0503020204020204" pitchFamily="34" charset="-122"/>
                <a:sym typeface="+mn-ea"/>
              </a:rPr>
              <a:t>全身伤害，一般不在人体表面留下大面积明显伤痕</a:t>
            </a:r>
          </a:p>
        </p:txBody>
      </p:sp>
      <p:sp>
        <p:nvSpPr>
          <p:cNvPr id="19" name="文本框 18"/>
          <p:cNvSpPr txBox="1"/>
          <p:nvPr/>
        </p:nvSpPr>
        <p:spPr>
          <a:xfrm>
            <a:off x="4540885" y="1856105"/>
            <a:ext cx="640080" cy="368300"/>
          </a:xfrm>
          <a:prstGeom prst="rect">
            <a:avLst/>
          </a:prstGeom>
          <a:noFill/>
        </p:spPr>
        <p:txBody>
          <a:bodyPr wrap="none" rtlCol="0" anchor="t">
            <a:spAutoFit/>
          </a:bodyPr>
          <a:lstStyle/>
          <a:p>
            <a:r>
              <a:rPr lang="zh-CN" altLang="en-US" dirty="0">
                <a:solidFill>
                  <a:srgbClr val="287F6F"/>
                </a:solidFill>
                <a:sym typeface="+mn-ea"/>
              </a:rPr>
              <a:t>电伤</a:t>
            </a:r>
          </a:p>
        </p:txBody>
      </p:sp>
      <p:sp>
        <p:nvSpPr>
          <p:cNvPr id="20" name="文本框 19"/>
          <p:cNvSpPr txBox="1"/>
          <p:nvPr/>
        </p:nvSpPr>
        <p:spPr>
          <a:xfrm>
            <a:off x="3586480" y="2399030"/>
            <a:ext cx="2512695" cy="1383665"/>
          </a:xfrm>
          <a:prstGeom prst="rect">
            <a:avLst/>
          </a:prstGeom>
          <a:noFill/>
        </p:spPr>
        <p:txBody>
          <a:bodyPr wrap="square" rtlCol="0" anchor="t">
            <a:spAutoFit/>
          </a:bodyPr>
          <a:lstStyle/>
          <a:p>
            <a:pPr marL="285750" lvl="2" indent="-285750" algn="just" fontAlgn="auto">
              <a:buClr>
                <a:srgbClr val="FFFFFF"/>
              </a:buClr>
              <a:buFont typeface="Wingdings" panose="05000000000000000000" charset="0"/>
              <a:buChar char="p"/>
            </a:pPr>
            <a:r>
              <a:rPr lang="zh-CN" altLang="en-US" sz="1400" dirty="0">
                <a:solidFill>
                  <a:schemeClr val="bg1"/>
                </a:solidFill>
                <a:latin typeface="微软雅黑" panose="020B0503020204020204" pitchFamily="34" charset="-122"/>
                <a:ea typeface="微软雅黑" panose="020B0503020204020204" pitchFamily="34" charset="-122"/>
                <a:sym typeface="+mn-ea"/>
              </a:rPr>
              <a:t>电流的热效应、化学效应或机械效应对人体造成的伤害</a:t>
            </a:r>
            <a:endParaRPr lang="en-US" altLang="zh-CN" sz="1400" kern="1200" dirty="0">
              <a:solidFill>
                <a:schemeClr val="bg1"/>
              </a:solidFill>
              <a:latin typeface="微软雅黑" panose="020B0503020204020204" pitchFamily="34" charset="-122"/>
              <a:ea typeface="微软雅黑" panose="020B0503020204020204" pitchFamily="34" charset="-122"/>
            </a:endParaRPr>
          </a:p>
          <a:p>
            <a:pPr marL="285750" lvl="2" indent="-285750" algn="just" fontAlgn="auto">
              <a:buClr>
                <a:srgbClr val="FFFFFF"/>
              </a:buClr>
              <a:buFont typeface="Wingdings" panose="05000000000000000000" charset="0"/>
              <a:buChar char="p"/>
            </a:pPr>
            <a:r>
              <a:rPr lang="zh-CN" altLang="en-US" sz="1400" dirty="0">
                <a:solidFill>
                  <a:schemeClr val="bg1"/>
                </a:solidFill>
                <a:latin typeface="微软雅黑" panose="020B0503020204020204" pitchFamily="34" charset="-122"/>
                <a:ea typeface="微软雅黑" panose="020B0503020204020204" pitchFamily="34" charset="-122"/>
                <a:sym typeface="+mn-ea"/>
              </a:rPr>
              <a:t>电弧烧伤、电标志、电灼伤、皮肤金属化、电光眼、机械损伤</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ṥlîḑè"/>
          <p:cNvSpPr/>
          <p:nvPr/>
        </p:nvSpPr>
        <p:spPr>
          <a:xfrm>
            <a:off x="6067425" y="876935"/>
            <a:ext cx="2886075" cy="3980180"/>
          </a:xfrm>
          <a:custGeom>
            <a:avLst/>
            <a:gdLst>
              <a:gd name="connsiteX0" fmla="*/ 3441699 w 4991099"/>
              <a:gd name="connsiteY0" fmla="*/ 0 h 6883400"/>
              <a:gd name="connsiteX1" fmla="*/ 4781364 w 4991099"/>
              <a:gd name="connsiteY1" fmla="*/ 270466 h 6883400"/>
              <a:gd name="connsiteX2" fmla="*/ 4991099 w 4991099"/>
              <a:gd name="connsiteY2" fmla="*/ 371501 h 6883400"/>
              <a:gd name="connsiteX3" fmla="*/ 4991099 w 4991099"/>
              <a:gd name="connsiteY3" fmla="*/ 6511900 h 6883400"/>
              <a:gd name="connsiteX4" fmla="*/ 4781364 w 4991099"/>
              <a:gd name="connsiteY4" fmla="*/ 6612934 h 6883400"/>
              <a:gd name="connsiteX5" fmla="*/ 3441699 w 4991099"/>
              <a:gd name="connsiteY5" fmla="*/ 6883400 h 6883400"/>
              <a:gd name="connsiteX6" fmla="*/ 0 w 4991099"/>
              <a:gd name="connsiteY6" fmla="*/ 3441700 h 6883400"/>
              <a:gd name="connsiteX7" fmla="*/ 3441699 w 4991099"/>
              <a:gd name="connsiteY7" fmla="*/ 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099" h="6883400">
                <a:moveTo>
                  <a:pt x="3441699" y="0"/>
                </a:moveTo>
                <a:cubicBezTo>
                  <a:pt x="3916899" y="0"/>
                  <a:pt x="4369605" y="96306"/>
                  <a:pt x="4781364" y="270466"/>
                </a:cubicBezTo>
                <a:lnTo>
                  <a:pt x="4991099" y="371501"/>
                </a:lnTo>
                <a:lnTo>
                  <a:pt x="4991099" y="6511900"/>
                </a:lnTo>
                <a:lnTo>
                  <a:pt x="4781364" y="6612934"/>
                </a:lnTo>
                <a:cubicBezTo>
                  <a:pt x="4369605" y="6787094"/>
                  <a:pt x="3916899" y="6883400"/>
                  <a:pt x="3441699" y="6883400"/>
                </a:cubicBezTo>
                <a:cubicBezTo>
                  <a:pt x="1540901" y="6883400"/>
                  <a:pt x="0" y="5342498"/>
                  <a:pt x="0" y="3441700"/>
                </a:cubicBezTo>
                <a:cubicBezTo>
                  <a:pt x="0" y="1540902"/>
                  <a:pt x="1540901" y="0"/>
                  <a:pt x="3441699" y="0"/>
                </a:cubicBezTo>
                <a:close/>
              </a:path>
            </a:pathLst>
          </a:custGeom>
          <a:blipFill rotWithShape="1">
            <a:blip r:embed="rId3"/>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4" name="矩形 3"/>
          <p:cNvSpPr/>
          <p:nvPr/>
        </p:nvSpPr>
        <p:spPr>
          <a:xfrm>
            <a:off x="2573655"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670179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2656840" y="385445"/>
            <a:ext cx="401320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雷电和静电事故</a:t>
            </a:r>
          </a:p>
        </p:txBody>
      </p:sp>
      <p:sp>
        <p:nvSpPr>
          <p:cNvPr id="3" name="文本框 2"/>
          <p:cNvSpPr txBox="1"/>
          <p:nvPr/>
        </p:nvSpPr>
        <p:spPr>
          <a:xfrm>
            <a:off x="1132205" y="2454910"/>
            <a:ext cx="4587240" cy="1568450"/>
          </a:xfrm>
          <a:prstGeom prst="rect">
            <a:avLst/>
          </a:prstGeom>
          <a:noFill/>
        </p:spPr>
        <p:txBody>
          <a:bodyPr wrap="square" rtlCol="0" anchor="t">
            <a:spAutoFit/>
          </a:bodyPr>
          <a:lstStyle/>
          <a:p>
            <a:pPr algn="just" eaLnBrk="1"/>
            <a:r>
              <a:rPr lang="zh-CN" altLang="en-US" sz="1600" dirty="0">
                <a:sym typeface="+mn-ea"/>
              </a:rPr>
              <a:t>雷电所产生的危害的根本原因：是雷电所具有的巨大能量。</a:t>
            </a:r>
            <a:endParaRPr lang="zh-CN" altLang="en-US" sz="1600" dirty="0"/>
          </a:p>
          <a:p>
            <a:pPr algn="just" eaLnBrk="1"/>
            <a:r>
              <a:rPr lang="zh-CN" altLang="en-US" sz="1600" dirty="0">
                <a:sym typeface="+mn-ea"/>
              </a:rPr>
              <a:t>因此，控制雷电能量的泄放，是预防雷电危害的关键。</a:t>
            </a:r>
            <a:endParaRPr lang="zh-CN" altLang="en-US" sz="1600" dirty="0"/>
          </a:p>
          <a:p>
            <a:pPr algn="just" eaLnBrk="1"/>
            <a:r>
              <a:rPr lang="zh-CN" altLang="en-US" sz="1600" dirty="0">
                <a:sym typeface="+mn-ea"/>
              </a:rPr>
              <a:t>由于人类重要的活动场所几乎都集中在建筑物内，所以建筑物的防雷就成为雷电防护的重点。  </a:t>
            </a:r>
          </a:p>
        </p:txBody>
      </p:sp>
      <p:sp>
        <p:nvSpPr>
          <p:cNvPr id="9" name="文本框 8"/>
          <p:cNvSpPr txBox="1"/>
          <p:nvPr/>
        </p:nvSpPr>
        <p:spPr>
          <a:xfrm>
            <a:off x="1132205" y="1339215"/>
            <a:ext cx="4587240" cy="829945"/>
          </a:xfrm>
          <a:prstGeom prst="rect">
            <a:avLst/>
          </a:prstGeom>
          <a:noFill/>
        </p:spPr>
        <p:txBody>
          <a:bodyPr wrap="square" rtlCol="0" anchor="t">
            <a:spAutoFit/>
          </a:bodyPr>
          <a:lstStyle/>
          <a:p>
            <a:pPr algn="just"/>
            <a:r>
              <a:rPr lang="zh-CN" altLang="en-US" sz="1600" dirty="0">
                <a:sym typeface="+mn-ea"/>
              </a:rPr>
              <a:t>危害：广泛而巨大，可以使人、畜遭受电击；使建筑物受到破坏，使电力系统、通讯系统、电子设备等遭到破坏；可能引发火灾。 </a:t>
            </a:r>
          </a:p>
        </p:txBody>
      </p:sp>
      <p:sp>
        <p:nvSpPr>
          <p:cNvPr id="8" name="文本框 7"/>
          <p:cNvSpPr txBox="1"/>
          <p:nvPr/>
        </p:nvSpPr>
        <p:spPr>
          <a:xfrm>
            <a:off x="7273925" y="1132840"/>
            <a:ext cx="1548130" cy="583565"/>
          </a:xfrm>
          <a:prstGeom prst="rect">
            <a:avLst/>
          </a:prstGeom>
          <a:noFill/>
        </p:spPr>
        <p:txBody>
          <a:bodyPr wrap="square" rtlCol="0" anchor="t">
            <a:spAutoFit/>
          </a:bodyPr>
          <a:lstStyle/>
          <a:p>
            <a:r>
              <a:rPr lang="zh-CN" altLang="en-US" sz="1600" b="1" dirty="0">
                <a:solidFill>
                  <a:schemeClr val="bg1"/>
                </a:solidFill>
                <a:sym typeface="+mn-ea"/>
              </a:rPr>
              <a:t>雷电：是一种大气放电现象</a:t>
            </a:r>
          </a:p>
        </p:txBody>
      </p:sp>
      <p:sp>
        <p:nvSpPr>
          <p:cNvPr id="51" name="ïṧ1iḋé"/>
          <p:cNvSpPr/>
          <p:nvPr/>
        </p:nvSpPr>
        <p:spPr>
          <a:xfrm>
            <a:off x="728345" y="1390650"/>
            <a:ext cx="427990" cy="427355"/>
          </a:xfrm>
          <a:custGeom>
            <a:avLst/>
            <a:gdLst>
              <a:gd name="T0" fmla="*/ 5110 w 8160"/>
              <a:gd name="T1" fmla="*/ 4617 h 8160"/>
              <a:gd name="T2" fmla="*/ 4329 w 8160"/>
              <a:gd name="T3" fmla="*/ 5605 h 8160"/>
              <a:gd name="T4" fmla="*/ 3830 w 8160"/>
              <a:gd name="T5" fmla="*/ 5605 h 8160"/>
              <a:gd name="T6" fmla="*/ 3159 w 8160"/>
              <a:gd name="T7" fmla="*/ 5116 h 8160"/>
              <a:gd name="T8" fmla="*/ 3319 w 8160"/>
              <a:gd name="T9" fmla="*/ 4632 h 8160"/>
              <a:gd name="T10" fmla="*/ 4156 w 8160"/>
              <a:gd name="T11" fmla="*/ 4921 h 8160"/>
              <a:gd name="T12" fmla="*/ 4536 w 8160"/>
              <a:gd name="T13" fmla="*/ 4666 h 8160"/>
              <a:gd name="T14" fmla="*/ 3136 w 8160"/>
              <a:gd name="T15" fmla="*/ 3528 h 8160"/>
              <a:gd name="T16" fmla="*/ 3829 w 8160"/>
              <a:gd name="T17" fmla="*/ 2750 h 8160"/>
              <a:gd name="T18" fmla="*/ 4080 w 8160"/>
              <a:gd name="T19" fmla="*/ 2305 h 8160"/>
              <a:gd name="T20" fmla="*/ 4329 w 8160"/>
              <a:gd name="T21" fmla="*/ 2752 h 8160"/>
              <a:gd name="T22" fmla="*/ 5016 w 8160"/>
              <a:gd name="T23" fmla="*/ 3190 h 8160"/>
              <a:gd name="T24" fmla="*/ 4600 w 8160"/>
              <a:gd name="T25" fmla="*/ 3415 h 8160"/>
              <a:gd name="T26" fmla="*/ 3710 w 8160"/>
              <a:gd name="T27" fmla="*/ 3468 h 8160"/>
              <a:gd name="T28" fmla="*/ 4277 w 8160"/>
              <a:gd name="T29" fmla="*/ 3821 h 8160"/>
              <a:gd name="T30" fmla="*/ 8160 w 8160"/>
              <a:gd name="T31" fmla="*/ 3610 h 8160"/>
              <a:gd name="T32" fmla="*/ 7638 w 8160"/>
              <a:gd name="T33" fmla="*/ 5072 h 8160"/>
              <a:gd name="T34" fmla="*/ 6853 w 8160"/>
              <a:gd name="T35" fmla="*/ 5450 h 8160"/>
              <a:gd name="T36" fmla="*/ 7297 w 8160"/>
              <a:gd name="T37" fmla="*/ 6633 h 8160"/>
              <a:gd name="T38" fmla="*/ 6264 w 8160"/>
              <a:gd name="T39" fmla="*/ 7450 h 8160"/>
              <a:gd name="T40" fmla="*/ 5451 w 8160"/>
              <a:gd name="T41" fmla="*/ 6853 h 8160"/>
              <a:gd name="T42" fmla="*/ 5072 w 8160"/>
              <a:gd name="T43" fmla="*/ 7638 h 8160"/>
              <a:gd name="T44" fmla="*/ 3610 w 8160"/>
              <a:gd name="T45" fmla="*/ 8160 h 8160"/>
              <a:gd name="T46" fmla="*/ 3088 w 8160"/>
              <a:gd name="T47" fmla="*/ 7011 h 8160"/>
              <a:gd name="T48" fmla="*/ 2265 w 8160"/>
              <a:gd name="T49" fmla="*/ 7297 h 8160"/>
              <a:gd name="T50" fmla="*/ 1527 w 8160"/>
              <a:gd name="T51" fmla="*/ 7297 h 8160"/>
              <a:gd name="T52" fmla="*/ 710 w 8160"/>
              <a:gd name="T53" fmla="*/ 6263 h 8160"/>
              <a:gd name="T54" fmla="*/ 1307 w 8160"/>
              <a:gd name="T55" fmla="*/ 5450 h 8160"/>
              <a:gd name="T56" fmla="*/ 522 w 8160"/>
              <a:gd name="T57" fmla="*/ 5071 h 8160"/>
              <a:gd name="T58" fmla="*/ 0 w 8160"/>
              <a:gd name="T59" fmla="*/ 3610 h 8160"/>
              <a:gd name="T60" fmla="*/ 1149 w 8160"/>
              <a:gd name="T61" fmla="*/ 3088 h 8160"/>
              <a:gd name="T62" fmla="*/ 863 w 8160"/>
              <a:gd name="T63" fmla="*/ 2265 h 8160"/>
              <a:gd name="T64" fmla="*/ 1527 w 8160"/>
              <a:gd name="T65" fmla="*/ 862 h 8160"/>
              <a:gd name="T66" fmla="*/ 2709 w 8160"/>
              <a:gd name="T67" fmla="*/ 1307 h 8160"/>
              <a:gd name="T68" fmla="*/ 3088 w 8160"/>
              <a:gd name="T69" fmla="*/ 522 h 8160"/>
              <a:gd name="T70" fmla="*/ 4550 w 8160"/>
              <a:gd name="T71" fmla="*/ 0 h 8160"/>
              <a:gd name="T72" fmla="*/ 5071 w 8160"/>
              <a:gd name="T73" fmla="*/ 1149 h 8160"/>
              <a:gd name="T74" fmla="*/ 5894 w 8160"/>
              <a:gd name="T75" fmla="*/ 863 h 8160"/>
              <a:gd name="T76" fmla="*/ 7297 w 8160"/>
              <a:gd name="T77" fmla="*/ 1527 h 8160"/>
              <a:gd name="T78" fmla="*/ 7297 w 8160"/>
              <a:gd name="T79" fmla="*/ 2266 h 8160"/>
              <a:gd name="T80" fmla="*/ 7011 w 8160"/>
              <a:gd name="T81" fmla="*/ 3088 h 8160"/>
              <a:gd name="T82" fmla="*/ 8160 w 8160"/>
              <a:gd name="T83" fmla="*/ 3610 h 8160"/>
              <a:gd name="T84" fmla="*/ 4080 w 8160"/>
              <a:gd name="T85" fmla="*/ 2027 h 8160"/>
              <a:gd name="T86" fmla="*/ 4080 w 8160"/>
              <a:gd name="T87" fmla="*/ 6133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60" h="8160">
                <a:moveTo>
                  <a:pt x="5110" y="4609"/>
                </a:moveTo>
                <a:lnTo>
                  <a:pt x="5110" y="4617"/>
                </a:lnTo>
                <a:cubicBezTo>
                  <a:pt x="5110" y="5079"/>
                  <a:pt x="4796" y="5361"/>
                  <a:pt x="4329" y="5419"/>
                </a:cubicBezTo>
                <a:lnTo>
                  <a:pt x="4329" y="5605"/>
                </a:lnTo>
                <a:cubicBezTo>
                  <a:pt x="4329" y="5743"/>
                  <a:pt x="4218" y="5855"/>
                  <a:pt x="4080" y="5855"/>
                </a:cubicBezTo>
                <a:cubicBezTo>
                  <a:pt x="3942" y="5855"/>
                  <a:pt x="3830" y="5743"/>
                  <a:pt x="3830" y="5605"/>
                </a:cubicBezTo>
                <a:lnTo>
                  <a:pt x="3830" y="5398"/>
                </a:lnTo>
                <a:cubicBezTo>
                  <a:pt x="3593" y="5354"/>
                  <a:pt x="3362" y="5262"/>
                  <a:pt x="3159" y="5116"/>
                </a:cubicBezTo>
                <a:cubicBezTo>
                  <a:pt x="3095" y="5071"/>
                  <a:pt x="3049" y="4988"/>
                  <a:pt x="3049" y="4898"/>
                </a:cubicBezTo>
                <a:cubicBezTo>
                  <a:pt x="3049" y="4748"/>
                  <a:pt x="3170" y="4632"/>
                  <a:pt x="3319" y="4632"/>
                </a:cubicBezTo>
                <a:cubicBezTo>
                  <a:pt x="3394" y="4632"/>
                  <a:pt x="3447" y="4658"/>
                  <a:pt x="3485" y="4684"/>
                </a:cubicBezTo>
                <a:cubicBezTo>
                  <a:pt x="3683" y="4831"/>
                  <a:pt x="3901" y="4921"/>
                  <a:pt x="4156" y="4921"/>
                </a:cubicBezTo>
                <a:cubicBezTo>
                  <a:pt x="4393" y="4921"/>
                  <a:pt x="4536" y="4827"/>
                  <a:pt x="4536" y="4673"/>
                </a:cubicBezTo>
                <a:lnTo>
                  <a:pt x="4536" y="4666"/>
                </a:lnTo>
                <a:cubicBezTo>
                  <a:pt x="4536" y="4519"/>
                  <a:pt x="4445" y="4444"/>
                  <a:pt x="4006" y="4331"/>
                </a:cubicBezTo>
                <a:cubicBezTo>
                  <a:pt x="3478" y="4196"/>
                  <a:pt x="3136" y="4050"/>
                  <a:pt x="3136" y="3528"/>
                </a:cubicBezTo>
                <a:lnTo>
                  <a:pt x="3136" y="3520"/>
                </a:lnTo>
                <a:cubicBezTo>
                  <a:pt x="3136" y="3114"/>
                  <a:pt x="3415" y="2827"/>
                  <a:pt x="3829" y="2750"/>
                </a:cubicBezTo>
                <a:lnTo>
                  <a:pt x="3829" y="2554"/>
                </a:lnTo>
                <a:cubicBezTo>
                  <a:pt x="3829" y="2417"/>
                  <a:pt x="3942" y="2305"/>
                  <a:pt x="4080" y="2305"/>
                </a:cubicBezTo>
                <a:cubicBezTo>
                  <a:pt x="4218" y="2305"/>
                  <a:pt x="4329" y="2417"/>
                  <a:pt x="4329" y="2554"/>
                </a:cubicBezTo>
                <a:lnTo>
                  <a:pt x="4329" y="2752"/>
                </a:lnTo>
                <a:cubicBezTo>
                  <a:pt x="4536" y="2786"/>
                  <a:pt x="4723" y="2856"/>
                  <a:pt x="4889" y="2961"/>
                </a:cubicBezTo>
                <a:cubicBezTo>
                  <a:pt x="4952" y="2998"/>
                  <a:pt x="5016" y="3077"/>
                  <a:pt x="5016" y="3190"/>
                </a:cubicBezTo>
                <a:cubicBezTo>
                  <a:pt x="5016" y="3340"/>
                  <a:pt x="4896" y="3457"/>
                  <a:pt x="4746" y="3457"/>
                </a:cubicBezTo>
                <a:cubicBezTo>
                  <a:pt x="4689" y="3457"/>
                  <a:pt x="4645" y="3442"/>
                  <a:pt x="4600" y="3415"/>
                </a:cubicBezTo>
                <a:cubicBezTo>
                  <a:pt x="4409" y="3303"/>
                  <a:pt x="4228" y="3239"/>
                  <a:pt x="4047" y="3239"/>
                </a:cubicBezTo>
                <a:cubicBezTo>
                  <a:pt x="3826" y="3239"/>
                  <a:pt x="3710" y="3340"/>
                  <a:pt x="3710" y="3468"/>
                </a:cubicBezTo>
                <a:lnTo>
                  <a:pt x="3710" y="3475"/>
                </a:lnTo>
                <a:cubicBezTo>
                  <a:pt x="3710" y="3648"/>
                  <a:pt x="3822" y="3704"/>
                  <a:pt x="4277" y="3821"/>
                </a:cubicBezTo>
                <a:cubicBezTo>
                  <a:pt x="4810" y="3960"/>
                  <a:pt x="5110" y="4151"/>
                  <a:pt x="5110" y="4609"/>
                </a:cubicBezTo>
                <a:close/>
                <a:moveTo>
                  <a:pt x="8160" y="3610"/>
                </a:moveTo>
                <a:lnTo>
                  <a:pt x="8160" y="4550"/>
                </a:lnTo>
                <a:cubicBezTo>
                  <a:pt x="8160" y="4838"/>
                  <a:pt x="7926" y="5072"/>
                  <a:pt x="7638" y="5072"/>
                </a:cubicBezTo>
                <a:lnTo>
                  <a:pt x="7011" y="5072"/>
                </a:lnTo>
                <a:cubicBezTo>
                  <a:pt x="6967" y="5202"/>
                  <a:pt x="6914" y="5328"/>
                  <a:pt x="6853" y="5450"/>
                </a:cubicBezTo>
                <a:lnTo>
                  <a:pt x="7297" y="5895"/>
                </a:lnTo>
                <a:cubicBezTo>
                  <a:pt x="7501" y="6099"/>
                  <a:pt x="7501" y="6429"/>
                  <a:pt x="7297" y="6633"/>
                </a:cubicBezTo>
                <a:lnTo>
                  <a:pt x="6633" y="7297"/>
                </a:lnTo>
                <a:cubicBezTo>
                  <a:pt x="6531" y="7399"/>
                  <a:pt x="6397" y="7450"/>
                  <a:pt x="6264" y="7450"/>
                </a:cubicBezTo>
                <a:cubicBezTo>
                  <a:pt x="6130" y="7450"/>
                  <a:pt x="5997" y="7399"/>
                  <a:pt x="5895" y="7297"/>
                </a:cubicBezTo>
                <a:lnTo>
                  <a:pt x="5451" y="6853"/>
                </a:lnTo>
                <a:cubicBezTo>
                  <a:pt x="5328" y="6914"/>
                  <a:pt x="5202" y="6967"/>
                  <a:pt x="5072" y="7011"/>
                </a:cubicBezTo>
                <a:lnTo>
                  <a:pt x="5072" y="7638"/>
                </a:lnTo>
                <a:cubicBezTo>
                  <a:pt x="5072" y="7926"/>
                  <a:pt x="4838" y="8160"/>
                  <a:pt x="4550" y="8160"/>
                </a:cubicBezTo>
                <a:lnTo>
                  <a:pt x="3610" y="8160"/>
                </a:lnTo>
                <a:cubicBezTo>
                  <a:pt x="3322" y="8160"/>
                  <a:pt x="3088" y="7926"/>
                  <a:pt x="3088" y="7638"/>
                </a:cubicBezTo>
                <a:lnTo>
                  <a:pt x="3088" y="7011"/>
                </a:lnTo>
                <a:cubicBezTo>
                  <a:pt x="2958" y="6967"/>
                  <a:pt x="2832" y="6913"/>
                  <a:pt x="2709" y="6853"/>
                </a:cubicBezTo>
                <a:lnTo>
                  <a:pt x="2265" y="7297"/>
                </a:lnTo>
                <a:cubicBezTo>
                  <a:pt x="2163" y="7399"/>
                  <a:pt x="2030" y="7450"/>
                  <a:pt x="1896" y="7450"/>
                </a:cubicBezTo>
                <a:cubicBezTo>
                  <a:pt x="1763" y="7450"/>
                  <a:pt x="1629" y="7399"/>
                  <a:pt x="1527" y="7297"/>
                </a:cubicBezTo>
                <a:lnTo>
                  <a:pt x="863" y="6633"/>
                </a:lnTo>
                <a:cubicBezTo>
                  <a:pt x="765" y="6535"/>
                  <a:pt x="710" y="6402"/>
                  <a:pt x="710" y="6263"/>
                </a:cubicBezTo>
                <a:cubicBezTo>
                  <a:pt x="710" y="6125"/>
                  <a:pt x="765" y="5992"/>
                  <a:pt x="863" y="5894"/>
                </a:cubicBezTo>
                <a:lnTo>
                  <a:pt x="1307" y="5450"/>
                </a:lnTo>
                <a:cubicBezTo>
                  <a:pt x="1246" y="5328"/>
                  <a:pt x="1193" y="5202"/>
                  <a:pt x="1149" y="5071"/>
                </a:cubicBezTo>
                <a:lnTo>
                  <a:pt x="522" y="5071"/>
                </a:lnTo>
                <a:cubicBezTo>
                  <a:pt x="234" y="5071"/>
                  <a:pt x="0" y="4838"/>
                  <a:pt x="0" y="4549"/>
                </a:cubicBezTo>
                <a:lnTo>
                  <a:pt x="0" y="3610"/>
                </a:lnTo>
                <a:cubicBezTo>
                  <a:pt x="0" y="3321"/>
                  <a:pt x="234" y="3088"/>
                  <a:pt x="522" y="3088"/>
                </a:cubicBezTo>
                <a:lnTo>
                  <a:pt x="1149" y="3088"/>
                </a:lnTo>
                <a:cubicBezTo>
                  <a:pt x="1193" y="2957"/>
                  <a:pt x="1247" y="2831"/>
                  <a:pt x="1307" y="2709"/>
                </a:cubicBezTo>
                <a:lnTo>
                  <a:pt x="863" y="2265"/>
                </a:lnTo>
                <a:cubicBezTo>
                  <a:pt x="659" y="2061"/>
                  <a:pt x="659" y="1731"/>
                  <a:pt x="863" y="1527"/>
                </a:cubicBezTo>
                <a:lnTo>
                  <a:pt x="1527" y="862"/>
                </a:lnTo>
                <a:cubicBezTo>
                  <a:pt x="1731" y="659"/>
                  <a:pt x="2062" y="659"/>
                  <a:pt x="2265" y="862"/>
                </a:cubicBezTo>
                <a:lnTo>
                  <a:pt x="2709" y="1307"/>
                </a:lnTo>
                <a:cubicBezTo>
                  <a:pt x="2831" y="1246"/>
                  <a:pt x="2958" y="1193"/>
                  <a:pt x="3088" y="1148"/>
                </a:cubicBezTo>
                <a:lnTo>
                  <a:pt x="3088" y="522"/>
                </a:lnTo>
                <a:cubicBezTo>
                  <a:pt x="3088" y="234"/>
                  <a:pt x="3322" y="0"/>
                  <a:pt x="3610" y="0"/>
                </a:cubicBezTo>
                <a:lnTo>
                  <a:pt x="4550" y="0"/>
                </a:lnTo>
                <a:cubicBezTo>
                  <a:pt x="4838" y="0"/>
                  <a:pt x="5071" y="234"/>
                  <a:pt x="5071" y="522"/>
                </a:cubicBezTo>
                <a:lnTo>
                  <a:pt x="5071" y="1149"/>
                </a:lnTo>
                <a:cubicBezTo>
                  <a:pt x="5202" y="1193"/>
                  <a:pt x="5328" y="1246"/>
                  <a:pt x="5450" y="1307"/>
                </a:cubicBezTo>
                <a:lnTo>
                  <a:pt x="5894" y="863"/>
                </a:lnTo>
                <a:cubicBezTo>
                  <a:pt x="6098" y="659"/>
                  <a:pt x="6429" y="659"/>
                  <a:pt x="6632" y="863"/>
                </a:cubicBezTo>
                <a:lnTo>
                  <a:pt x="7297" y="1527"/>
                </a:lnTo>
                <a:cubicBezTo>
                  <a:pt x="7395" y="1625"/>
                  <a:pt x="7449" y="1758"/>
                  <a:pt x="7449" y="1897"/>
                </a:cubicBezTo>
                <a:cubicBezTo>
                  <a:pt x="7449" y="2035"/>
                  <a:pt x="7394" y="2168"/>
                  <a:pt x="7297" y="2266"/>
                </a:cubicBezTo>
                <a:lnTo>
                  <a:pt x="6853" y="2710"/>
                </a:lnTo>
                <a:cubicBezTo>
                  <a:pt x="6913" y="2832"/>
                  <a:pt x="6966" y="2958"/>
                  <a:pt x="7011" y="3088"/>
                </a:cubicBezTo>
                <a:lnTo>
                  <a:pt x="7637" y="3088"/>
                </a:lnTo>
                <a:cubicBezTo>
                  <a:pt x="7926" y="3088"/>
                  <a:pt x="8160" y="3322"/>
                  <a:pt x="8160" y="3610"/>
                </a:cubicBezTo>
                <a:close/>
                <a:moveTo>
                  <a:pt x="6133" y="4080"/>
                </a:moveTo>
                <a:cubicBezTo>
                  <a:pt x="6133" y="2948"/>
                  <a:pt x="5212" y="2027"/>
                  <a:pt x="4080" y="2027"/>
                </a:cubicBezTo>
                <a:cubicBezTo>
                  <a:pt x="2948" y="2027"/>
                  <a:pt x="2027" y="2948"/>
                  <a:pt x="2027" y="4080"/>
                </a:cubicBezTo>
                <a:cubicBezTo>
                  <a:pt x="2027" y="5212"/>
                  <a:pt x="2948" y="6133"/>
                  <a:pt x="4080" y="6133"/>
                </a:cubicBezTo>
                <a:cubicBezTo>
                  <a:pt x="5212" y="6133"/>
                  <a:pt x="6133" y="5212"/>
                  <a:pt x="6133" y="4080"/>
                </a:cubicBezTo>
                <a:close/>
              </a:path>
            </a:pathLst>
          </a:custGeom>
          <a:solidFill>
            <a:srgbClr val="7AC0C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52" name="ï$líḓè"/>
          <p:cNvSpPr/>
          <p:nvPr/>
        </p:nvSpPr>
        <p:spPr>
          <a:xfrm>
            <a:off x="745490" y="2550795"/>
            <a:ext cx="393065" cy="427990"/>
          </a:xfrm>
          <a:custGeom>
            <a:avLst/>
            <a:gdLst>
              <a:gd name="T0" fmla="*/ 2801 w 7564"/>
              <a:gd name="T1" fmla="*/ 3001 h 8244"/>
              <a:gd name="T2" fmla="*/ 2187 w 7564"/>
              <a:gd name="T3" fmla="*/ 3778 h 8244"/>
              <a:gd name="T4" fmla="*/ 1795 w 7564"/>
              <a:gd name="T5" fmla="*/ 3778 h 8244"/>
              <a:gd name="T6" fmla="*/ 1267 w 7564"/>
              <a:gd name="T7" fmla="*/ 3393 h 8244"/>
              <a:gd name="T8" fmla="*/ 1393 w 7564"/>
              <a:gd name="T9" fmla="*/ 3013 h 8244"/>
              <a:gd name="T10" fmla="*/ 2052 w 7564"/>
              <a:gd name="T11" fmla="*/ 3240 h 8244"/>
              <a:gd name="T12" fmla="*/ 2349 w 7564"/>
              <a:gd name="T13" fmla="*/ 3039 h 8244"/>
              <a:gd name="T14" fmla="*/ 1249 w 7564"/>
              <a:gd name="T15" fmla="*/ 2145 h 8244"/>
              <a:gd name="T16" fmla="*/ 1794 w 7564"/>
              <a:gd name="T17" fmla="*/ 1535 h 8244"/>
              <a:gd name="T18" fmla="*/ 1990 w 7564"/>
              <a:gd name="T19" fmla="*/ 1184 h 8244"/>
              <a:gd name="T20" fmla="*/ 2187 w 7564"/>
              <a:gd name="T21" fmla="*/ 1536 h 8244"/>
              <a:gd name="T22" fmla="*/ 2727 w 7564"/>
              <a:gd name="T23" fmla="*/ 1880 h 8244"/>
              <a:gd name="T24" fmla="*/ 2400 w 7564"/>
              <a:gd name="T25" fmla="*/ 2057 h 8244"/>
              <a:gd name="T26" fmla="*/ 1700 w 7564"/>
              <a:gd name="T27" fmla="*/ 2098 h 8244"/>
              <a:gd name="T28" fmla="*/ 2145 w 7564"/>
              <a:gd name="T29" fmla="*/ 2376 h 8244"/>
              <a:gd name="T30" fmla="*/ 4577 w 7564"/>
              <a:gd name="T31" fmla="*/ 8008 h 8244"/>
              <a:gd name="T32" fmla="*/ 0 w 7564"/>
              <a:gd name="T33" fmla="*/ 6925 h 8244"/>
              <a:gd name="T34" fmla="*/ 1082 w 7564"/>
              <a:gd name="T35" fmla="*/ 0 h 8244"/>
              <a:gd name="T36" fmla="*/ 6103 w 7564"/>
              <a:gd name="T37" fmla="*/ 1083 h 8244"/>
              <a:gd name="T38" fmla="*/ 6065 w 7564"/>
              <a:gd name="T39" fmla="*/ 3821 h 8244"/>
              <a:gd name="T40" fmla="*/ 5450 w 7564"/>
              <a:gd name="T41" fmla="*/ 3823 h 8244"/>
              <a:gd name="T42" fmla="*/ 5180 w 7564"/>
              <a:gd name="T43" fmla="*/ 1083 h 8244"/>
              <a:gd name="T44" fmla="*/ 1082 w 7564"/>
              <a:gd name="T45" fmla="*/ 923 h 8244"/>
              <a:gd name="T46" fmla="*/ 923 w 7564"/>
              <a:gd name="T47" fmla="*/ 6439 h 8244"/>
              <a:gd name="T48" fmla="*/ 3636 w 7564"/>
              <a:gd name="T49" fmla="*/ 6598 h 8244"/>
              <a:gd name="T50" fmla="*/ 4316 w 7564"/>
              <a:gd name="T51" fmla="*/ 7443 h 8244"/>
              <a:gd name="T52" fmla="*/ 4577 w 7564"/>
              <a:gd name="T53" fmla="*/ 8008 h 8244"/>
              <a:gd name="T54" fmla="*/ 3051 w 7564"/>
              <a:gd name="T55" fmla="*/ 6925 h 8244"/>
              <a:gd name="T56" fmla="*/ 3051 w 7564"/>
              <a:gd name="T57" fmla="*/ 7667 h 8244"/>
              <a:gd name="T58" fmla="*/ 7261 w 7564"/>
              <a:gd name="T59" fmla="*/ 6211 h 8244"/>
              <a:gd name="T60" fmla="*/ 7100 w 7564"/>
              <a:gd name="T61" fmla="*/ 7429 h 8244"/>
              <a:gd name="T62" fmla="*/ 4657 w 7564"/>
              <a:gd name="T63" fmla="*/ 7779 h 8244"/>
              <a:gd name="T64" fmla="*/ 4486 w 7564"/>
              <a:gd name="T65" fmla="*/ 6894 h 8244"/>
              <a:gd name="T66" fmla="*/ 2877 w 7564"/>
              <a:gd name="T67" fmla="*/ 5307 h 8244"/>
              <a:gd name="T68" fmla="*/ 3717 w 7564"/>
              <a:gd name="T69" fmla="*/ 5193 h 8244"/>
              <a:gd name="T70" fmla="*/ 3549 w 7564"/>
              <a:gd name="T71" fmla="*/ 3186 h 8244"/>
              <a:gd name="T72" fmla="*/ 4702 w 7564"/>
              <a:gd name="T73" fmla="*/ 4337 h 8244"/>
              <a:gd name="T74" fmla="*/ 5995 w 7564"/>
              <a:gd name="T75" fmla="*/ 3992 h 8244"/>
              <a:gd name="T76" fmla="*/ 6783 w 7564"/>
              <a:gd name="T77" fmla="*/ 5408 h 8244"/>
              <a:gd name="T78" fmla="*/ 7261 w 7564"/>
              <a:gd name="T79" fmla="*/ 6211 h 8244"/>
              <a:gd name="T80" fmla="*/ 6508 w 7564"/>
              <a:gd name="T81" fmla="*/ 6358 h 8244"/>
              <a:gd name="T82" fmla="*/ 6798 w 7564"/>
              <a:gd name="T83" fmla="*/ 7052 h 8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4" h="8244">
                <a:moveTo>
                  <a:pt x="2801" y="2995"/>
                </a:moveTo>
                <a:lnTo>
                  <a:pt x="2801" y="3001"/>
                </a:lnTo>
                <a:cubicBezTo>
                  <a:pt x="2801" y="3365"/>
                  <a:pt x="2554" y="3586"/>
                  <a:pt x="2187" y="3632"/>
                </a:cubicBezTo>
                <a:lnTo>
                  <a:pt x="2187" y="3778"/>
                </a:lnTo>
                <a:cubicBezTo>
                  <a:pt x="2187" y="3886"/>
                  <a:pt x="2099" y="3974"/>
                  <a:pt x="1991" y="3974"/>
                </a:cubicBezTo>
                <a:cubicBezTo>
                  <a:pt x="1882" y="3974"/>
                  <a:pt x="1795" y="3886"/>
                  <a:pt x="1795" y="3778"/>
                </a:cubicBezTo>
                <a:lnTo>
                  <a:pt x="1795" y="3616"/>
                </a:lnTo>
                <a:cubicBezTo>
                  <a:pt x="1608" y="3580"/>
                  <a:pt x="1427" y="3508"/>
                  <a:pt x="1267" y="3393"/>
                </a:cubicBezTo>
                <a:cubicBezTo>
                  <a:pt x="1217" y="3358"/>
                  <a:pt x="1181" y="3293"/>
                  <a:pt x="1181" y="3222"/>
                </a:cubicBezTo>
                <a:cubicBezTo>
                  <a:pt x="1181" y="3104"/>
                  <a:pt x="1276" y="3013"/>
                  <a:pt x="1393" y="3013"/>
                </a:cubicBezTo>
                <a:cubicBezTo>
                  <a:pt x="1453" y="3013"/>
                  <a:pt x="1494" y="3033"/>
                  <a:pt x="1523" y="3054"/>
                </a:cubicBezTo>
                <a:cubicBezTo>
                  <a:pt x="1680" y="3169"/>
                  <a:pt x="1851" y="3240"/>
                  <a:pt x="2052" y="3240"/>
                </a:cubicBezTo>
                <a:cubicBezTo>
                  <a:pt x="2237" y="3240"/>
                  <a:pt x="2349" y="3166"/>
                  <a:pt x="2349" y="3045"/>
                </a:cubicBezTo>
                <a:lnTo>
                  <a:pt x="2349" y="3039"/>
                </a:lnTo>
                <a:cubicBezTo>
                  <a:pt x="2349" y="2924"/>
                  <a:pt x="2278" y="2866"/>
                  <a:pt x="1933" y="2777"/>
                </a:cubicBezTo>
                <a:cubicBezTo>
                  <a:pt x="1517" y="2671"/>
                  <a:pt x="1249" y="2556"/>
                  <a:pt x="1249" y="2145"/>
                </a:cubicBezTo>
                <a:lnTo>
                  <a:pt x="1249" y="2139"/>
                </a:lnTo>
                <a:cubicBezTo>
                  <a:pt x="1249" y="1820"/>
                  <a:pt x="1469" y="1595"/>
                  <a:pt x="1794" y="1535"/>
                </a:cubicBezTo>
                <a:lnTo>
                  <a:pt x="1794" y="1381"/>
                </a:lnTo>
                <a:cubicBezTo>
                  <a:pt x="1794" y="1272"/>
                  <a:pt x="1882" y="1184"/>
                  <a:pt x="1990" y="1184"/>
                </a:cubicBezTo>
                <a:cubicBezTo>
                  <a:pt x="2099" y="1184"/>
                  <a:pt x="2187" y="1272"/>
                  <a:pt x="2187" y="1381"/>
                </a:cubicBezTo>
                <a:lnTo>
                  <a:pt x="2187" y="1536"/>
                </a:lnTo>
                <a:cubicBezTo>
                  <a:pt x="2349" y="1563"/>
                  <a:pt x="2496" y="1617"/>
                  <a:pt x="2626" y="1700"/>
                </a:cubicBezTo>
                <a:cubicBezTo>
                  <a:pt x="2677" y="1729"/>
                  <a:pt x="2727" y="1791"/>
                  <a:pt x="2727" y="1880"/>
                </a:cubicBezTo>
                <a:cubicBezTo>
                  <a:pt x="2727" y="1998"/>
                  <a:pt x="2632" y="2090"/>
                  <a:pt x="2514" y="2090"/>
                </a:cubicBezTo>
                <a:cubicBezTo>
                  <a:pt x="2470" y="2090"/>
                  <a:pt x="2435" y="2078"/>
                  <a:pt x="2400" y="2057"/>
                </a:cubicBezTo>
                <a:cubicBezTo>
                  <a:pt x="2249" y="1969"/>
                  <a:pt x="2107" y="1918"/>
                  <a:pt x="1965" y="1918"/>
                </a:cubicBezTo>
                <a:cubicBezTo>
                  <a:pt x="1791" y="1918"/>
                  <a:pt x="1700" y="1998"/>
                  <a:pt x="1700" y="2098"/>
                </a:cubicBezTo>
                <a:lnTo>
                  <a:pt x="1700" y="2104"/>
                </a:lnTo>
                <a:cubicBezTo>
                  <a:pt x="1700" y="2240"/>
                  <a:pt x="1788" y="2284"/>
                  <a:pt x="2145" y="2376"/>
                </a:cubicBezTo>
                <a:cubicBezTo>
                  <a:pt x="2564" y="2485"/>
                  <a:pt x="2801" y="2635"/>
                  <a:pt x="2801" y="2995"/>
                </a:cubicBezTo>
                <a:close/>
                <a:moveTo>
                  <a:pt x="4577" y="8008"/>
                </a:moveTo>
                <a:lnTo>
                  <a:pt x="1082" y="8008"/>
                </a:lnTo>
                <a:cubicBezTo>
                  <a:pt x="485" y="8008"/>
                  <a:pt x="0" y="7522"/>
                  <a:pt x="0" y="6925"/>
                </a:cubicBezTo>
                <a:lnTo>
                  <a:pt x="0" y="1083"/>
                </a:lnTo>
                <a:cubicBezTo>
                  <a:pt x="0" y="486"/>
                  <a:pt x="485" y="0"/>
                  <a:pt x="1082" y="0"/>
                </a:cubicBezTo>
                <a:lnTo>
                  <a:pt x="5020" y="0"/>
                </a:lnTo>
                <a:cubicBezTo>
                  <a:pt x="5617" y="0"/>
                  <a:pt x="6103" y="486"/>
                  <a:pt x="6103" y="1083"/>
                </a:cubicBezTo>
                <a:lnTo>
                  <a:pt x="6103" y="3841"/>
                </a:lnTo>
                <a:cubicBezTo>
                  <a:pt x="6090" y="3835"/>
                  <a:pt x="6078" y="3827"/>
                  <a:pt x="6065" y="3821"/>
                </a:cubicBezTo>
                <a:cubicBezTo>
                  <a:pt x="5968" y="3781"/>
                  <a:pt x="5865" y="3761"/>
                  <a:pt x="5760" y="3761"/>
                </a:cubicBezTo>
                <a:cubicBezTo>
                  <a:pt x="5653" y="3761"/>
                  <a:pt x="5548" y="3782"/>
                  <a:pt x="5450" y="3823"/>
                </a:cubicBezTo>
                <a:lnTo>
                  <a:pt x="5180" y="3936"/>
                </a:lnTo>
                <a:lnTo>
                  <a:pt x="5180" y="1083"/>
                </a:lnTo>
                <a:cubicBezTo>
                  <a:pt x="5180" y="995"/>
                  <a:pt x="5108" y="923"/>
                  <a:pt x="5020" y="923"/>
                </a:cubicBezTo>
                <a:lnTo>
                  <a:pt x="1082" y="923"/>
                </a:lnTo>
                <a:cubicBezTo>
                  <a:pt x="994" y="923"/>
                  <a:pt x="923" y="995"/>
                  <a:pt x="923" y="1083"/>
                </a:cubicBezTo>
                <a:lnTo>
                  <a:pt x="923" y="6439"/>
                </a:lnTo>
                <a:cubicBezTo>
                  <a:pt x="923" y="6527"/>
                  <a:pt x="995" y="6598"/>
                  <a:pt x="1082" y="6598"/>
                </a:cubicBezTo>
                <a:lnTo>
                  <a:pt x="3636" y="6598"/>
                </a:lnTo>
                <a:lnTo>
                  <a:pt x="4269" y="6978"/>
                </a:lnTo>
                <a:cubicBezTo>
                  <a:pt x="4238" y="7133"/>
                  <a:pt x="4254" y="7294"/>
                  <a:pt x="4316" y="7443"/>
                </a:cubicBezTo>
                <a:lnTo>
                  <a:pt x="4487" y="7851"/>
                </a:lnTo>
                <a:cubicBezTo>
                  <a:pt x="4511" y="7908"/>
                  <a:pt x="4542" y="7959"/>
                  <a:pt x="4577" y="8008"/>
                </a:cubicBezTo>
                <a:close/>
                <a:moveTo>
                  <a:pt x="3423" y="7296"/>
                </a:moveTo>
                <a:cubicBezTo>
                  <a:pt x="3423" y="7091"/>
                  <a:pt x="3257" y="6925"/>
                  <a:pt x="3051" y="6925"/>
                </a:cubicBezTo>
                <a:cubicBezTo>
                  <a:pt x="2846" y="6925"/>
                  <a:pt x="2680" y="7091"/>
                  <a:pt x="2680" y="7296"/>
                </a:cubicBezTo>
                <a:cubicBezTo>
                  <a:pt x="2680" y="7501"/>
                  <a:pt x="2846" y="7667"/>
                  <a:pt x="3051" y="7667"/>
                </a:cubicBezTo>
                <a:cubicBezTo>
                  <a:pt x="3257" y="7667"/>
                  <a:pt x="3423" y="7501"/>
                  <a:pt x="3423" y="7296"/>
                </a:cubicBezTo>
                <a:close/>
                <a:moveTo>
                  <a:pt x="7261" y="6211"/>
                </a:moveTo>
                <a:lnTo>
                  <a:pt x="7432" y="6619"/>
                </a:lnTo>
                <a:cubicBezTo>
                  <a:pt x="7564" y="6934"/>
                  <a:pt x="7416" y="7297"/>
                  <a:pt x="7100" y="7429"/>
                </a:cubicBezTo>
                <a:lnTo>
                  <a:pt x="5467" y="8112"/>
                </a:lnTo>
                <a:cubicBezTo>
                  <a:pt x="5152" y="8244"/>
                  <a:pt x="4789" y="8095"/>
                  <a:pt x="4657" y="7779"/>
                </a:cubicBezTo>
                <a:lnTo>
                  <a:pt x="4486" y="7371"/>
                </a:lnTo>
                <a:cubicBezTo>
                  <a:pt x="4420" y="7212"/>
                  <a:pt x="4425" y="7041"/>
                  <a:pt x="4486" y="6894"/>
                </a:cubicBezTo>
                <a:lnTo>
                  <a:pt x="3058" y="6036"/>
                </a:lnTo>
                <a:cubicBezTo>
                  <a:pt x="2807" y="5884"/>
                  <a:pt x="2726" y="5559"/>
                  <a:pt x="2877" y="5307"/>
                </a:cubicBezTo>
                <a:cubicBezTo>
                  <a:pt x="3027" y="5056"/>
                  <a:pt x="3354" y="4975"/>
                  <a:pt x="3605" y="5126"/>
                </a:cubicBezTo>
                <a:lnTo>
                  <a:pt x="3717" y="5193"/>
                </a:lnTo>
                <a:lnTo>
                  <a:pt x="3216" y="3997"/>
                </a:lnTo>
                <a:cubicBezTo>
                  <a:pt x="3085" y="3681"/>
                  <a:pt x="3233" y="3318"/>
                  <a:pt x="3549" y="3186"/>
                </a:cubicBezTo>
                <a:cubicBezTo>
                  <a:pt x="3865" y="3054"/>
                  <a:pt x="4227" y="3203"/>
                  <a:pt x="4359" y="3519"/>
                </a:cubicBezTo>
                <a:lnTo>
                  <a:pt x="4702" y="4337"/>
                </a:lnTo>
                <a:lnTo>
                  <a:pt x="5521" y="3994"/>
                </a:lnTo>
                <a:cubicBezTo>
                  <a:pt x="5672" y="3931"/>
                  <a:pt x="5843" y="3930"/>
                  <a:pt x="5995" y="3992"/>
                </a:cubicBezTo>
                <a:cubicBezTo>
                  <a:pt x="6147" y="4055"/>
                  <a:pt x="6268" y="4175"/>
                  <a:pt x="6331" y="4326"/>
                </a:cubicBezTo>
                <a:lnTo>
                  <a:pt x="6783" y="5408"/>
                </a:lnTo>
                <a:cubicBezTo>
                  <a:pt x="6843" y="5552"/>
                  <a:pt x="6843" y="5704"/>
                  <a:pt x="6797" y="5841"/>
                </a:cubicBezTo>
                <a:cubicBezTo>
                  <a:pt x="6998" y="5876"/>
                  <a:pt x="7177" y="6009"/>
                  <a:pt x="7261" y="6211"/>
                </a:cubicBezTo>
                <a:close/>
                <a:moveTo>
                  <a:pt x="7000" y="6560"/>
                </a:moveTo>
                <a:cubicBezTo>
                  <a:pt x="6920" y="6368"/>
                  <a:pt x="6699" y="6278"/>
                  <a:pt x="6508" y="6358"/>
                </a:cubicBezTo>
                <a:cubicBezTo>
                  <a:pt x="6316" y="6438"/>
                  <a:pt x="6226" y="6658"/>
                  <a:pt x="6306" y="6850"/>
                </a:cubicBezTo>
                <a:cubicBezTo>
                  <a:pt x="6386" y="7042"/>
                  <a:pt x="6606" y="7132"/>
                  <a:pt x="6798" y="7052"/>
                </a:cubicBezTo>
                <a:cubicBezTo>
                  <a:pt x="6990" y="6972"/>
                  <a:pt x="7080" y="6751"/>
                  <a:pt x="7000" y="6560"/>
                </a:cubicBezTo>
                <a:close/>
              </a:path>
            </a:pathLst>
          </a:custGeom>
          <a:solidFill>
            <a:srgbClr val="07655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73655" y="417830"/>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6701790" y="417195"/>
            <a:ext cx="36000" cy="324000"/>
          </a:xfrm>
          <a:prstGeom prst="rect">
            <a:avLst/>
          </a:prstGeom>
          <a:solidFill>
            <a:srgbClr val="076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2656840" y="385445"/>
            <a:ext cx="4013200" cy="398780"/>
          </a:xfrm>
          <a:prstGeom prst="rect">
            <a:avLst/>
          </a:prstGeom>
          <a:noFill/>
        </p:spPr>
        <p:txBody>
          <a:bodyPr wrap="none" rtlCol="0" anchor="t">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电气事故的类型</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雷电和静电事故</a:t>
            </a:r>
          </a:p>
        </p:txBody>
      </p:sp>
      <p:sp>
        <p:nvSpPr>
          <p:cNvPr id="3" name="文本框 2"/>
          <p:cNvSpPr txBox="1"/>
          <p:nvPr/>
        </p:nvSpPr>
        <p:spPr>
          <a:xfrm>
            <a:off x="995680" y="1412240"/>
            <a:ext cx="2186305" cy="758190"/>
          </a:xfrm>
          <a:prstGeom prst="rect">
            <a:avLst/>
          </a:prstGeom>
          <a:noFill/>
        </p:spPr>
        <p:txBody>
          <a:bodyPr wrap="square" rtlCol="0" anchor="t">
            <a:spAutoFit/>
          </a:bodyPr>
          <a:lstStyle/>
          <a:p>
            <a:pPr fontAlgn="auto">
              <a:lnSpc>
                <a:spcPts val="2600"/>
              </a:lnSpc>
            </a:pPr>
            <a:r>
              <a:rPr lang="zh-CN" altLang="en-US" dirty="0">
                <a:sym typeface="+mn-ea"/>
              </a:rPr>
              <a:t>静电：</a:t>
            </a:r>
          </a:p>
          <a:p>
            <a:pPr fontAlgn="auto">
              <a:lnSpc>
                <a:spcPts val="2600"/>
              </a:lnSpc>
            </a:pPr>
            <a:r>
              <a:rPr lang="zh-CN" altLang="en-US" dirty="0">
                <a:sym typeface="+mn-ea"/>
              </a:rPr>
              <a:t>非定向流动的电荷。</a:t>
            </a:r>
            <a:endParaRPr lang="zh-CN" altLang="en-US"/>
          </a:p>
        </p:txBody>
      </p:sp>
      <p:sp>
        <p:nvSpPr>
          <p:cNvPr id="41" name="iṡļiḋé"/>
          <p:cNvSpPr/>
          <p:nvPr/>
        </p:nvSpPr>
        <p:spPr>
          <a:xfrm>
            <a:off x="2837180" y="2681605"/>
            <a:ext cx="2172970" cy="1590040"/>
          </a:xfrm>
          <a:custGeom>
            <a:avLst/>
            <a:gdLst/>
            <a:ahLst/>
            <a:cxnLst>
              <a:cxn ang="0">
                <a:pos x="wd2" y="hd2"/>
              </a:cxn>
              <a:cxn ang="5400000">
                <a:pos x="wd2" y="hd2"/>
              </a:cxn>
              <a:cxn ang="10800000">
                <a:pos x="wd2" y="hd2"/>
              </a:cxn>
              <a:cxn ang="16200000">
                <a:pos x="wd2" y="hd2"/>
              </a:cxn>
            </a:cxnLst>
            <a:rect l="0" t="0" r="r" b="b"/>
            <a:pathLst>
              <a:path w="21600" h="21600" extrusionOk="0">
                <a:moveTo>
                  <a:pt x="13742" y="21600"/>
                </a:moveTo>
                <a:lnTo>
                  <a:pt x="345" y="21600"/>
                </a:lnTo>
                <a:cubicBezTo>
                  <a:pt x="156" y="21600"/>
                  <a:pt x="0" y="21386"/>
                  <a:pt x="0" y="21129"/>
                </a:cubicBezTo>
                <a:lnTo>
                  <a:pt x="0" y="15012"/>
                </a:lnTo>
                <a:cubicBezTo>
                  <a:pt x="0" y="14754"/>
                  <a:pt x="156" y="14540"/>
                  <a:pt x="345" y="14540"/>
                </a:cubicBezTo>
                <a:lnTo>
                  <a:pt x="4610" y="14540"/>
                </a:lnTo>
                <a:lnTo>
                  <a:pt x="4610" y="8323"/>
                </a:lnTo>
                <a:cubicBezTo>
                  <a:pt x="4610" y="8065"/>
                  <a:pt x="4766" y="7852"/>
                  <a:pt x="4955" y="7852"/>
                </a:cubicBezTo>
                <a:cubicBezTo>
                  <a:pt x="5144" y="7852"/>
                  <a:pt x="5300" y="8065"/>
                  <a:pt x="5300" y="8323"/>
                </a:cubicBezTo>
                <a:lnTo>
                  <a:pt x="5300" y="15012"/>
                </a:lnTo>
                <a:cubicBezTo>
                  <a:pt x="5300" y="15270"/>
                  <a:pt x="5144" y="15483"/>
                  <a:pt x="4955" y="15483"/>
                </a:cubicBezTo>
                <a:lnTo>
                  <a:pt x="690" y="15483"/>
                </a:lnTo>
                <a:lnTo>
                  <a:pt x="690" y="20657"/>
                </a:lnTo>
                <a:lnTo>
                  <a:pt x="13402" y="20657"/>
                </a:lnTo>
                <a:lnTo>
                  <a:pt x="13402" y="13509"/>
                </a:lnTo>
                <a:cubicBezTo>
                  <a:pt x="13402" y="13252"/>
                  <a:pt x="13558" y="13038"/>
                  <a:pt x="13747" y="13038"/>
                </a:cubicBezTo>
                <a:lnTo>
                  <a:pt x="17708" y="13038"/>
                </a:lnTo>
                <a:cubicBezTo>
                  <a:pt x="17896" y="13038"/>
                  <a:pt x="18053" y="13252"/>
                  <a:pt x="18053" y="13509"/>
                </a:cubicBezTo>
                <a:lnTo>
                  <a:pt x="18053" y="20123"/>
                </a:lnTo>
                <a:lnTo>
                  <a:pt x="20910" y="20123"/>
                </a:lnTo>
                <a:lnTo>
                  <a:pt x="20878" y="471"/>
                </a:lnTo>
                <a:cubicBezTo>
                  <a:pt x="20878" y="214"/>
                  <a:pt x="21030" y="0"/>
                  <a:pt x="21223" y="0"/>
                </a:cubicBezTo>
                <a:cubicBezTo>
                  <a:pt x="21223" y="0"/>
                  <a:pt x="21223" y="0"/>
                  <a:pt x="21223" y="0"/>
                </a:cubicBezTo>
                <a:cubicBezTo>
                  <a:pt x="21411" y="0"/>
                  <a:pt x="21568" y="207"/>
                  <a:pt x="21568" y="471"/>
                </a:cubicBezTo>
                <a:lnTo>
                  <a:pt x="21600" y="20594"/>
                </a:lnTo>
                <a:cubicBezTo>
                  <a:pt x="21600" y="20720"/>
                  <a:pt x="21563" y="20839"/>
                  <a:pt x="21499" y="20927"/>
                </a:cubicBezTo>
                <a:cubicBezTo>
                  <a:pt x="21434" y="21015"/>
                  <a:pt x="21347" y="21066"/>
                  <a:pt x="21255" y="21066"/>
                </a:cubicBezTo>
                <a:lnTo>
                  <a:pt x="17708" y="21066"/>
                </a:lnTo>
                <a:cubicBezTo>
                  <a:pt x="17519" y="21066"/>
                  <a:pt x="17363" y="20852"/>
                  <a:pt x="17363" y="20594"/>
                </a:cubicBezTo>
                <a:lnTo>
                  <a:pt x="17363" y="13981"/>
                </a:lnTo>
                <a:lnTo>
                  <a:pt x="14092" y="13981"/>
                </a:lnTo>
                <a:lnTo>
                  <a:pt x="14092" y="21135"/>
                </a:lnTo>
                <a:cubicBezTo>
                  <a:pt x="14087" y="21393"/>
                  <a:pt x="13935" y="21600"/>
                  <a:pt x="13742" y="21600"/>
                </a:cubicBezTo>
                <a:close/>
              </a:path>
            </a:pathLst>
          </a:custGeom>
          <a:solidFill>
            <a:schemeClr val="bg1">
              <a:lumMod val="9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grpSp>
        <p:nvGrpSpPr>
          <p:cNvPr id="73" name="ïṩ1îḑè"/>
          <p:cNvGrpSpPr/>
          <p:nvPr/>
        </p:nvGrpSpPr>
        <p:grpSpPr>
          <a:xfrm>
            <a:off x="4192905" y="1200150"/>
            <a:ext cx="1546225" cy="1554480"/>
            <a:chOff x="6194733" y="1384643"/>
            <a:chExt cx="2048674" cy="2059783"/>
          </a:xfrm>
          <a:solidFill>
            <a:schemeClr val="bg1">
              <a:lumMod val="85000"/>
            </a:schemeClr>
          </a:solidFill>
        </p:grpSpPr>
        <p:sp>
          <p:nvSpPr>
            <p:cNvPr id="62" name="î$ḻiḍé"/>
            <p:cNvSpPr/>
            <p:nvPr/>
          </p:nvSpPr>
          <p:spPr>
            <a:xfrm>
              <a:off x="6929048" y="2304077"/>
              <a:ext cx="591265" cy="544903"/>
            </a:xfrm>
            <a:custGeom>
              <a:avLst/>
              <a:gdLst/>
              <a:ahLst/>
              <a:cxnLst>
                <a:cxn ang="0">
                  <a:pos x="wd2" y="hd2"/>
                </a:cxn>
                <a:cxn ang="5400000">
                  <a:pos x="wd2" y="hd2"/>
                </a:cxn>
                <a:cxn ang="10800000">
                  <a:pos x="wd2" y="hd2"/>
                </a:cxn>
                <a:cxn ang="16200000">
                  <a:pos x="wd2" y="hd2"/>
                </a:cxn>
              </a:cxnLst>
              <a:rect l="0" t="0" r="r" b="b"/>
              <a:pathLst>
                <a:path w="21249" h="21577" extrusionOk="0">
                  <a:moveTo>
                    <a:pt x="20139" y="806"/>
                  </a:moveTo>
                  <a:cubicBezTo>
                    <a:pt x="19230" y="244"/>
                    <a:pt x="17655" y="195"/>
                    <a:pt x="16213" y="1906"/>
                  </a:cubicBezTo>
                  <a:cubicBezTo>
                    <a:pt x="15637" y="2590"/>
                    <a:pt x="15149" y="3690"/>
                    <a:pt x="14750" y="5009"/>
                  </a:cubicBezTo>
                  <a:cubicBezTo>
                    <a:pt x="14040" y="4960"/>
                    <a:pt x="13331" y="4862"/>
                    <a:pt x="12687" y="4691"/>
                  </a:cubicBezTo>
                  <a:cubicBezTo>
                    <a:pt x="13685" y="3910"/>
                    <a:pt x="13796" y="3005"/>
                    <a:pt x="13752" y="2566"/>
                  </a:cubicBezTo>
                  <a:cubicBezTo>
                    <a:pt x="13685" y="1295"/>
                    <a:pt x="12222" y="0"/>
                    <a:pt x="10625" y="0"/>
                  </a:cubicBezTo>
                  <a:cubicBezTo>
                    <a:pt x="9028" y="0"/>
                    <a:pt x="7565" y="1295"/>
                    <a:pt x="7498" y="2566"/>
                  </a:cubicBezTo>
                  <a:cubicBezTo>
                    <a:pt x="7476" y="3005"/>
                    <a:pt x="7565" y="3910"/>
                    <a:pt x="8563" y="4691"/>
                  </a:cubicBezTo>
                  <a:cubicBezTo>
                    <a:pt x="7919" y="4838"/>
                    <a:pt x="7210" y="4960"/>
                    <a:pt x="6500" y="5009"/>
                  </a:cubicBezTo>
                  <a:cubicBezTo>
                    <a:pt x="6101" y="3690"/>
                    <a:pt x="5613" y="2590"/>
                    <a:pt x="5037" y="1906"/>
                  </a:cubicBezTo>
                  <a:cubicBezTo>
                    <a:pt x="3595" y="195"/>
                    <a:pt x="2020" y="244"/>
                    <a:pt x="1111" y="806"/>
                  </a:cubicBezTo>
                  <a:cubicBezTo>
                    <a:pt x="246" y="1344"/>
                    <a:pt x="-175" y="2321"/>
                    <a:pt x="69" y="3274"/>
                  </a:cubicBezTo>
                  <a:cubicBezTo>
                    <a:pt x="335" y="4374"/>
                    <a:pt x="1023" y="5278"/>
                    <a:pt x="2020" y="5889"/>
                  </a:cubicBezTo>
                  <a:cubicBezTo>
                    <a:pt x="2952" y="6451"/>
                    <a:pt x="4105" y="6719"/>
                    <a:pt x="5325" y="6793"/>
                  </a:cubicBezTo>
                  <a:cubicBezTo>
                    <a:pt x="6367" y="11167"/>
                    <a:pt x="6766" y="17788"/>
                    <a:pt x="6833" y="20720"/>
                  </a:cubicBezTo>
                  <a:cubicBezTo>
                    <a:pt x="6855" y="21209"/>
                    <a:pt x="7210" y="21600"/>
                    <a:pt x="7653" y="21576"/>
                  </a:cubicBezTo>
                  <a:cubicBezTo>
                    <a:pt x="8097" y="21551"/>
                    <a:pt x="8452" y="21160"/>
                    <a:pt x="8430" y="20671"/>
                  </a:cubicBezTo>
                  <a:cubicBezTo>
                    <a:pt x="8407" y="19548"/>
                    <a:pt x="8163" y="12119"/>
                    <a:pt x="6944" y="6768"/>
                  </a:cubicBezTo>
                  <a:cubicBezTo>
                    <a:pt x="8008" y="6671"/>
                    <a:pt x="9028" y="6451"/>
                    <a:pt x="9938" y="6157"/>
                  </a:cubicBezTo>
                  <a:cubicBezTo>
                    <a:pt x="10181" y="6084"/>
                    <a:pt x="10403" y="5986"/>
                    <a:pt x="10625" y="5864"/>
                  </a:cubicBezTo>
                  <a:cubicBezTo>
                    <a:pt x="10847" y="5962"/>
                    <a:pt x="11069" y="6060"/>
                    <a:pt x="11312" y="6157"/>
                  </a:cubicBezTo>
                  <a:cubicBezTo>
                    <a:pt x="12200" y="6475"/>
                    <a:pt x="13242" y="6695"/>
                    <a:pt x="14306" y="6768"/>
                  </a:cubicBezTo>
                  <a:cubicBezTo>
                    <a:pt x="13087" y="12144"/>
                    <a:pt x="12865" y="19572"/>
                    <a:pt x="12820" y="20671"/>
                  </a:cubicBezTo>
                  <a:cubicBezTo>
                    <a:pt x="12798" y="21160"/>
                    <a:pt x="13153" y="21576"/>
                    <a:pt x="13597" y="21576"/>
                  </a:cubicBezTo>
                  <a:cubicBezTo>
                    <a:pt x="14040" y="21600"/>
                    <a:pt x="14417" y="21209"/>
                    <a:pt x="14417" y="20720"/>
                  </a:cubicBezTo>
                  <a:cubicBezTo>
                    <a:pt x="14484" y="17788"/>
                    <a:pt x="14905" y="11167"/>
                    <a:pt x="15925" y="6793"/>
                  </a:cubicBezTo>
                  <a:cubicBezTo>
                    <a:pt x="17123" y="6719"/>
                    <a:pt x="18298" y="6451"/>
                    <a:pt x="19230" y="5889"/>
                  </a:cubicBezTo>
                  <a:cubicBezTo>
                    <a:pt x="20227" y="5278"/>
                    <a:pt x="20893" y="4374"/>
                    <a:pt x="21181" y="3274"/>
                  </a:cubicBezTo>
                  <a:cubicBezTo>
                    <a:pt x="21425" y="2321"/>
                    <a:pt x="21004" y="1344"/>
                    <a:pt x="20139" y="806"/>
                  </a:cubicBezTo>
                  <a:close/>
                  <a:moveTo>
                    <a:pt x="2797" y="4325"/>
                  </a:moveTo>
                  <a:cubicBezTo>
                    <a:pt x="2176" y="3958"/>
                    <a:pt x="1799" y="3445"/>
                    <a:pt x="1621" y="2810"/>
                  </a:cubicBezTo>
                  <a:cubicBezTo>
                    <a:pt x="1599" y="2663"/>
                    <a:pt x="1710" y="2492"/>
                    <a:pt x="1887" y="2370"/>
                  </a:cubicBezTo>
                  <a:cubicBezTo>
                    <a:pt x="2287" y="2126"/>
                    <a:pt x="3041" y="2175"/>
                    <a:pt x="3861" y="3128"/>
                  </a:cubicBezTo>
                  <a:cubicBezTo>
                    <a:pt x="4216" y="3543"/>
                    <a:pt x="4526" y="4178"/>
                    <a:pt x="4793" y="4985"/>
                  </a:cubicBezTo>
                  <a:cubicBezTo>
                    <a:pt x="4061" y="4862"/>
                    <a:pt x="3351" y="4667"/>
                    <a:pt x="2797" y="4325"/>
                  </a:cubicBezTo>
                  <a:close/>
                  <a:moveTo>
                    <a:pt x="10625" y="3836"/>
                  </a:moveTo>
                  <a:cubicBezTo>
                    <a:pt x="9494" y="3421"/>
                    <a:pt x="9073" y="2932"/>
                    <a:pt x="9095" y="2688"/>
                  </a:cubicBezTo>
                  <a:cubicBezTo>
                    <a:pt x="9117" y="2419"/>
                    <a:pt x="9960" y="1808"/>
                    <a:pt x="10625" y="1808"/>
                  </a:cubicBezTo>
                  <a:cubicBezTo>
                    <a:pt x="11290" y="1808"/>
                    <a:pt x="12133" y="2419"/>
                    <a:pt x="12155" y="2688"/>
                  </a:cubicBezTo>
                  <a:cubicBezTo>
                    <a:pt x="12177" y="2932"/>
                    <a:pt x="11756" y="3445"/>
                    <a:pt x="10625" y="3836"/>
                  </a:cubicBezTo>
                  <a:close/>
                  <a:moveTo>
                    <a:pt x="18476" y="4325"/>
                  </a:moveTo>
                  <a:cubicBezTo>
                    <a:pt x="17899" y="4667"/>
                    <a:pt x="17211" y="4862"/>
                    <a:pt x="16480" y="4960"/>
                  </a:cubicBezTo>
                  <a:cubicBezTo>
                    <a:pt x="16746" y="4154"/>
                    <a:pt x="17056" y="3519"/>
                    <a:pt x="17411" y="3103"/>
                  </a:cubicBezTo>
                  <a:cubicBezTo>
                    <a:pt x="18209" y="2150"/>
                    <a:pt x="18963" y="2101"/>
                    <a:pt x="19385" y="2346"/>
                  </a:cubicBezTo>
                  <a:cubicBezTo>
                    <a:pt x="19584" y="2468"/>
                    <a:pt x="19695" y="2639"/>
                    <a:pt x="19651" y="2786"/>
                  </a:cubicBezTo>
                  <a:cubicBezTo>
                    <a:pt x="19473" y="3445"/>
                    <a:pt x="19096" y="3934"/>
                    <a:pt x="18476" y="4325"/>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3" name="i$ļíḑè"/>
            <p:cNvSpPr/>
            <p:nvPr/>
          </p:nvSpPr>
          <p:spPr>
            <a:xfrm>
              <a:off x="6601999" y="1767225"/>
              <a:ext cx="1246483" cy="1094067"/>
            </a:xfrm>
            <a:custGeom>
              <a:avLst/>
              <a:gdLst/>
              <a:ahLst/>
              <a:cxnLst>
                <a:cxn ang="0">
                  <a:pos x="wd2" y="hd2"/>
                </a:cxn>
                <a:cxn ang="5400000">
                  <a:pos x="wd2" y="hd2"/>
                </a:cxn>
                <a:cxn ang="10800000">
                  <a:pos x="wd2" y="hd2"/>
                </a:cxn>
                <a:cxn ang="16200000">
                  <a:pos x="wd2" y="hd2"/>
                </a:cxn>
              </a:cxnLst>
              <a:rect l="0" t="0" r="r" b="b"/>
              <a:pathLst>
                <a:path w="21600" h="21576" extrusionOk="0">
                  <a:moveTo>
                    <a:pt x="4074" y="21576"/>
                  </a:moveTo>
                  <a:cubicBezTo>
                    <a:pt x="3850" y="21576"/>
                    <a:pt x="3625" y="21478"/>
                    <a:pt x="3454" y="21296"/>
                  </a:cubicBezTo>
                  <a:cubicBezTo>
                    <a:pt x="1262" y="18984"/>
                    <a:pt x="0" y="15698"/>
                    <a:pt x="0" y="12291"/>
                  </a:cubicBezTo>
                  <a:cubicBezTo>
                    <a:pt x="0" y="5513"/>
                    <a:pt x="4844" y="0"/>
                    <a:pt x="10800" y="0"/>
                  </a:cubicBezTo>
                  <a:cubicBezTo>
                    <a:pt x="16756" y="0"/>
                    <a:pt x="21600" y="5513"/>
                    <a:pt x="21600" y="12291"/>
                  </a:cubicBezTo>
                  <a:cubicBezTo>
                    <a:pt x="21600" y="15698"/>
                    <a:pt x="20402" y="18862"/>
                    <a:pt x="18232" y="21198"/>
                  </a:cubicBezTo>
                  <a:cubicBezTo>
                    <a:pt x="17868" y="21600"/>
                    <a:pt x="17280" y="21576"/>
                    <a:pt x="16938" y="21162"/>
                  </a:cubicBezTo>
                  <a:cubicBezTo>
                    <a:pt x="16585" y="20748"/>
                    <a:pt x="16606" y="20079"/>
                    <a:pt x="16970" y="19689"/>
                  </a:cubicBezTo>
                  <a:cubicBezTo>
                    <a:pt x="18766" y="17742"/>
                    <a:pt x="19761" y="15114"/>
                    <a:pt x="19761" y="12291"/>
                  </a:cubicBezTo>
                  <a:cubicBezTo>
                    <a:pt x="19761" y="6669"/>
                    <a:pt x="15740" y="2093"/>
                    <a:pt x="10800" y="2093"/>
                  </a:cubicBezTo>
                  <a:cubicBezTo>
                    <a:pt x="5860" y="2093"/>
                    <a:pt x="1839" y="6669"/>
                    <a:pt x="1839" y="12291"/>
                  </a:cubicBezTo>
                  <a:cubicBezTo>
                    <a:pt x="1839" y="15114"/>
                    <a:pt x="2887" y="17840"/>
                    <a:pt x="4705" y="19762"/>
                  </a:cubicBezTo>
                  <a:cubicBezTo>
                    <a:pt x="5079" y="20152"/>
                    <a:pt x="5101" y="20821"/>
                    <a:pt x="4748" y="21235"/>
                  </a:cubicBezTo>
                  <a:cubicBezTo>
                    <a:pt x="4566" y="21466"/>
                    <a:pt x="4320" y="21576"/>
                    <a:pt x="4074" y="21576"/>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4" name="iSḻíḋê"/>
            <p:cNvSpPr/>
            <p:nvPr/>
          </p:nvSpPr>
          <p:spPr>
            <a:xfrm>
              <a:off x="6922874" y="2877952"/>
              <a:ext cx="606581" cy="1036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843"/>
                    <a:pt x="20765" y="21600"/>
                    <a:pt x="19732" y="21600"/>
                  </a:cubicBezTo>
                  <a:lnTo>
                    <a:pt x="1868" y="21600"/>
                  </a:lnTo>
                  <a:cubicBezTo>
                    <a:pt x="835" y="21600"/>
                    <a:pt x="0" y="16714"/>
                    <a:pt x="0" y="10800"/>
                  </a:cubicBezTo>
                  <a:lnTo>
                    <a:pt x="0" y="10800"/>
                  </a:lnTo>
                  <a:cubicBezTo>
                    <a:pt x="0" y="4757"/>
                    <a:pt x="835" y="0"/>
                    <a:pt x="1868" y="0"/>
                  </a:cubicBezTo>
                  <a:lnTo>
                    <a:pt x="19732" y="0"/>
                  </a:lnTo>
                  <a:cubicBezTo>
                    <a:pt x="20787" y="0"/>
                    <a:pt x="21600" y="4757"/>
                    <a:pt x="21600" y="10800"/>
                  </a:cubicBezTo>
                  <a:lnTo>
                    <a:pt x="21600" y="10800"/>
                  </a:ln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5" name="îšḻiḍe"/>
            <p:cNvSpPr/>
            <p:nvPr/>
          </p:nvSpPr>
          <p:spPr>
            <a:xfrm>
              <a:off x="6922874" y="3013708"/>
              <a:ext cx="606581" cy="104299"/>
            </a:xfrm>
            <a:custGeom>
              <a:avLst/>
              <a:gdLst/>
              <a:ahLst/>
              <a:cxnLst>
                <a:cxn ang="0">
                  <a:pos x="wd2" y="hd2"/>
                </a:cxn>
                <a:cxn ang="5400000">
                  <a:pos x="wd2" y="hd2"/>
                </a:cxn>
                <a:cxn ang="10800000">
                  <a:pos x="wd2" y="hd2"/>
                </a:cxn>
                <a:cxn ang="16200000">
                  <a:pos x="wd2" y="hd2"/>
                </a:cxn>
              </a:cxnLst>
              <a:rect l="0" t="0" r="r" b="b"/>
              <a:pathLst>
                <a:path w="21600" h="21475" extrusionOk="0">
                  <a:moveTo>
                    <a:pt x="21600" y="10675"/>
                  </a:moveTo>
                  <a:cubicBezTo>
                    <a:pt x="21600" y="16647"/>
                    <a:pt x="20765" y="21475"/>
                    <a:pt x="19732" y="21475"/>
                  </a:cubicBezTo>
                  <a:lnTo>
                    <a:pt x="1868" y="21475"/>
                  </a:lnTo>
                  <a:cubicBezTo>
                    <a:pt x="835" y="21475"/>
                    <a:pt x="0" y="16647"/>
                    <a:pt x="0" y="10675"/>
                  </a:cubicBezTo>
                  <a:lnTo>
                    <a:pt x="0" y="10675"/>
                  </a:lnTo>
                  <a:cubicBezTo>
                    <a:pt x="0" y="4703"/>
                    <a:pt x="835" y="2"/>
                    <a:pt x="1868" y="2"/>
                  </a:cubicBezTo>
                  <a:lnTo>
                    <a:pt x="19732" y="2"/>
                  </a:lnTo>
                  <a:cubicBezTo>
                    <a:pt x="20787" y="-125"/>
                    <a:pt x="21600" y="4703"/>
                    <a:pt x="21600" y="10675"/>
                  </a:cubicBezTo>
                  <a:lnTo>
                    <a:pt x="21600" y="10675"/>
                  </a:ln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6" name="ïṡḷïḑè"/>
            <p:cNvSpPr/>
            <p:nvPr/>
          </p:nvSpPr>
          <p:spPr>
            <a:xfrm>
              <a:off x="6922874" y="3143293"/>
              <a:ext cx="606581" cy="103680"/>
            </a:xfrm>
            <a:custGeom>
              <a:avLst/>
              <a:gdLst/>
              <a:ahLst/>
              <a:cxnLst>
                <a:cxn ang="0">
                  <a:pos x="wd2" y="hd2"/>
                </a:cxn>
                <a:cxn ang="5400000">
                  <a:pos x="wd2" y="hd2"/>
                </a:cxn>
                <a:cxn ang="10800000">
                  <a:pos x="wd2" y="hd2"/>
                </a:cxn>
                <a:cxn ang="16200000">
                  <a:pos x="wd2" y="hd2"/>
                </a:cxn>
              </a:cxnLst>
              <a:rect l="0" t="0" r="r" b="b"/>
              <a:pathLst>
                <a:path w="21600" h="21475" extrusionOk="0">
                  <a:moveTo>
                    <a:pt x="21600" y="10739"/>
                  </a:moveTo>
                  <a:cubicBezTo>
                    <a:pt x="21600" y="16746"/>
                    <a:pt x="20765" y="21475"/>
                    <a:pt x="19732" y="21475"/>
                  </a:cubicBezTo>
                  <a:lnTo>
                    <a:pt x="1868" y="21475"/>
                  </a:lnTo>
                  <a:cubicBezTo>
                    <a:pt x="835" y="21475"/>
                    <a:pt x="0" y="16618"/>
                    <a:pt x="0" y="10739"/>
                  </a:cubicBezTo>
                  <a:lnTo>
                    <a:pt x="0" y="10739"/>
                  </a:lnTo>
                  <a:cubicBezTo>
                    <a:pt x="0" y="4732"/>
                    <a:pt x="835" y="3"/>
                    <a:pt x="1868" y="3"/>
                  </a:cubicBezTo>
                  <a:lnTo>
                    <a:pt x="19732" y="3"/>
                  </a:lnTo>
                  <a:cubicBezTo>
                    <a:pt x="20787" y="-125"/>
                    <a:pt x="21600" y="4732"/>
                    <a:pt x="21600" y="10739"/>
                  </a:cubicBezTo>
                  <a:lnTo>
                    <a:pt x="21600" y="10739"/>
                  </a:ln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7" name="í$1ïḓê"/>
            <p:cNvSpPr/>
            <p:nvPr/>
          </p:nvSpPr>
          <p:spPr>
            <a:xfrm>
              <a:off x="7033946" y="3279051"/>
              <a:ext cx="380117" cy="1653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949"/>
                  </a:lnTo>
                  <a:cubicBezTo>
                    <a:pt x="0" y="13701"/>
                    <a:pt x="3436" y="21600"/>
                    <a:pt x="7679" y="21600"/>
                  </a:cubicBezTo>
                  <a:lnTo>
                    <a:pt x="13921" y="21600"/>
                  </a:lnTo>
                  <a:cubicBezTo>
                    <a:pt x="18164" y="21600"/>
                    <a:pt x="21600" y="13701"/>
                    <a:pt x="21600" y="3949"/>
                  </a:cubicBezTo>
                  <a:lnTo>
                    <a:pt x="21600" y="0"/>
                  </a:lnTo>
                  <a:lnTo>
                    <a:pt x="0" y="0"/>
                  </a:ln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8" name="îṩlíḑe"/>
            <p:cNvSpPr/>
            <p:nvPr/>
          </p:nvSpPr>
          <p:spPr>
            <a:xfrm>
              <a:off x="7941042" y="2408977"/>
              <a:ext cx="302365" cy="93179"/>
            </a:xfrm>
            <a:custGeom>
              <a:avLst/>
              <a:gdLst/>
              <a:ahLst/>
              <a:cxnLst>
                <a:cxn ang="0">
                  <a:pos x="wd2" y="hd2"/>
                </a:cxn>
                <a:cxn ang="5400000">
                  <a:pos x="wd2" y="hd2"/>
                </a:cxn>
                <a:cxn ang="10800000">
                  <a:pos x="wd2" y="hd2"/>
                </a:cxn>
                <a:cxn ang="16200000">
                  <a:pos x="wd2" y="hd2"/>
                </a:cxn>
              </a:cxnLst>
              <a:rect l="0" t="0" r="r" b="b"/>
              <a:pathLst>
                <a:path w="21600" h="21600" extrusionOk="0">
                  <a:moveTo>
                    <a:pt x="18294" y="21600"/>
                  </a:moveTo>
                  <a:cubicBezTo>
                    <a:pt x="18294" y="21600"/>
                    <a:pt x="18294" y="21600"/>
                    <a:pt x="18294" y="21600"/>
                  </a:cubicBezTo>
                  <a:lnTo>
                    <a:pt x="3306" y="21457"/>
                  </a:lnTo>
                  <a:cubicBezTo>
                    <a:pt x="1499" y="21457"/>
                    <a:pt x="0" y="16593"/>
                    <a:pt x="0" y="10728"/>
                  </a:cubicBezTo>
                  <a:cubicBezTo>
                    <a:pt x="0" y="4864"/>
                    <a:pt x="1499" y="0"/>
                    <a:pt x="3306" y="0"/>
                  </a:cubicBezTo>
                  <a:cubicBezTo>
                    <a:pt x="3306" y="0"/>
                    <a:pt x="3306" y="0"/>
                    <a:pt x="3306" y="0"/>
                  </a:cubicBezTo>
                  <a:lnTo>
                    <a:pt x="18294" y="143"/>
                  </a:lnTo>
                  <a:cubicBezTo>
                    <a:pt x="20101" y="143"/>
                    <a:pt x="21600" y="5007"/>
                    <a:pt x="21600" y="10872"/>
                  </a:cubicBezTo>
                  <a:cubicBezTo>
                    <a:pt x="21600" y="16736"/>
                    <a:pt x="20101" y="21600"/>
                    <a:pt x="18294" y="2160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9" name="iSlîḑe"/>
            <p:cNvSpPr/>
            <p:nvPr/>
          </p:nvSpPr>
          <p:spPr>
            <a:xfrm>
              <a:off x="6194733" y="2408977"/>
              <a:ext cx="307919" cy="93179"/>
            </a:xfrm>
            <a:custGeom>
              <a:avLst/>
              <a:gdLst/>
              <a:ahLst/>
              <a:cxnLst>
                <a:cxn ang="0">
                  <a:pos x="wd2" y="hd2"/>
                </a:cxn>
                <a:cxn ang="5400000">
                  <a:pos x="wd2" y="hd2"/>
                </a:cxn>
                <a:cxn ang="10800000">
                  <a:pos x="wd2" y="hd2"/>
                </a:cxn>
                <a:cxn ang="16200000">
                  <a:pos x="wd2" y="hd2"/>
                </a:cxn>
              </a:cxnLst>
              <a:rect l="0" t="0" r="r" b="b"/>
              <a:pathLst>
                <a:path w="21600" h="21600" extrusionOk="0">
                  <a:moveTo>
                    <a:pt x="18354" y="21600"/>
                  </a:moveTo>
                  <a:cubicBezTo>
                    <a:pt x="18354" y="21600"/>
                    <a:pt x="18354" y="21600"/>
                    <a:pt x="18354" y="21600"/>
                  </a:cubicBezTo>
                  <a:lnTo>
                    <a:pt x="3246" y="21457"/>
                  </a:lnTo>
                  <a:cubicBezTo>
                    <a:pt x="1472" y="21457"/>
                    <a:pt x="0" y="16593"/>
                    <a:pt x="0" y="10728"/>
                  </a:cubicBezTo>
                  <a:cubicBezTo>
                    <a:pt x="0" y="4864"/>
                    <a:pt x="1472" y="0"/>
                    <a:pt x="3246" y="0"/>
                  </a:cubicBezTo>
                  <a:cubicBezTo>
                    <a:pt x="3246" y="0"/>
                    <a:pt x="3246" y="0"/>
                    <a:pt x="3246" y="0"/>
                  </a:cubicBezTo>
                  <a:lnTo>
                    <a:pt x="18354" y="143"/>
                  </a:lnTo>
                  <a:cubicBezTo>
                    <a:pt x="20128" y="143"/>
                    <a:pt x="21600" y="5007"/>
                    <a:pt x="21600" y="10872"/>
                  </a:cubicBezTo>
                  <a:cubicBezTo>
                    <a:pt x="21600" y="16736"/>
                    <a:pt x="20128" y="21600"/>
                    <a:pt x="18354" y="2160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70" name="íṣ1ïḍè"/>
            <p:cNvSpPr/>
            <p:nvPr/>
          </p:nvSpPr>
          <p:spPr>
            <a:xfrm>
              <a:off x="7175874" y="1384643"/>
              <a:ext cx="92563" cy="2900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0800" y="21600"/>
                    <a:pt x="10800" y="21600"/>
                    <a:pt x="10800" y="21600"/>
                  </a:cubicBezTo>
                  <a:cubicBezTo>
                    <a:pt x="4752" y="21600"/>
                    <a:pt x="0" y="20037"/>
                    <a:pt x="0" y="18153"/>
                  </a:cubicBezTo>
                  <a:lnTo>
                    <a:pt x="0" y="3447"/>
                  </a:lnTo>
                  <a:cubicBezTo>
                    <a:pt x="0" y="1563"/>
                    <a:pt x="4896" y="0"/>
                    <a:pt x="10800" y="0"/>
                  </a:cubicBezTo>
                  <a:cubicBezTo>
                    <a:pt x="10800" y="0"/>
                    <a:pt x="10800" y="0"/>
                    <a:pt x="10800" y="0"/>
                  </a:cubicBezTo>
                  <a:cubicBezTo>
                    <a:pt x="16704" y="0"/>
                    <a:pt x="21600" y="1563"/>
                    <a:pt x="21600" y="3447"/>
                  </a:cubicBezTo>
                  <a:lnTo>
                    <a:pt x="21600" y="18153"/>
                  </a:lnTo>
                  <a:cubicBezTo>
                    <a:pt x="21600" y="20037"/>
                    <a:pt x="16704" y="21600"/>
                    <a:pt x="10800" y="2160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71" name="îṩḷïḋê"/>
            <p:cNvSpPr/>
            <p:nvPr/>
          </p:nvSpPr>
          <p:spPr>
            <a:xfrm>
              <a:off x="7749752" y="1693176"/>
              <a:ext cx="223689" cy="223227"/>
            </a:xfrm>
            <a:custGeom>
              <a:avLst/>
              <a:gdLst/>
              <a:ahLst/>
              <a:cxnLst>
                <a:cxn ang="0">
                  <a:pos x="wd2" y="hd2"/>
                </a:cxn>
                <a:cxn ang="5400000">
                  <a:pos x="wd2" y="hd2"/>
                </a:cxn>
                <a:cxn ang="10800000">
                  <a:pos x="wd2" y="hd2"/>
                </a:cxn>
                <a:cxn ang="16200000">
                  <a:pos x="wd2" y="hd2"/>
                </a:cxn>
              </a:cxnLst>
              <a:rect l="0" t="0" r="r" b="b"/>
              <a:pathLst>
                <a:path w="20769" h="21176" extrusionOk="0">
                  <a:moveTo>
                    <a:pt x="4283" y="21176"/>
                  </a:moveTo>
                  <a:cubicBezTo>
                    <a:pt x="3195" y="21176"/>
                    <a:pt x="2106" y="20766"/>
                    <a:pt x="1247" y="19888"/>
                  </a:cubicBezTo>
                  <a:cubicBezTo>
                    <a:pt x="-415" y="18191"/>
                    <a:pt x="-415" y="15381"/>
                    <a:pt x="1247" y="13683"/>
                  </a:cubicBezTo>
                  <a:lnTo>
                    <a:pt x="13450" y="1274"/>
                  </a:lnTo>
                  <a:cubicBezTo>
                    <a:pt x="15112" y="-424"/>
                    <a:pt x="17862" y="-424"/>
                    <a:pt x="19523" y="1274"/>
                  </a:cubicBezTo>
                  <a:cubicBezTo>
                    <a:pt x="21185" y="2971"/>
                    <a:pt x="21185" y="5781"/>
                    <a:pt x="19523" y="7478"/>
                  </a:cubicBezTo>
                  <a:lnTo>
                    <a:pt x="7320" y="19888"/>
                  </a:lnTo>
                  <a:cubicBezTo>
                    <a:pt x="6518" y="20766"/>
                    <a:pt x="5372" y="21176"/>
                    <a:pt x="4283" y="21176"/>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72" name="ïśļídè"/>
            <p:cNvSpPr/>
            <p:nvPr/>
          </p:nvSpPr>
          <p:spPr>
            <a:xfrm>
              <a:off x="6466241" y="1754886"/>
              <a:ext cx="223072" cy="222609"/>
            </a:xfrm>
            <a:custGeom>
              <a:avLst/>
              <a:gdLst/>
              <a:ahLst/>
              <a:cxnLst>
                <a:cxn ang="0">
                  <a:pos x="wd2" y="hd2"/>
                </a:cxn>
                <a:cxn ang="5400000">
                  <a:pos x="wd2" y="hd2"/>
                </a:cxn>
                <a:cxn ang="10800000">
                  <a:pos x="wd2" y="hd2"/>
                </a:cxn>
                <a:cxn ang="16200000">
                  <a:pos x="wd2" y="hd2"/>
                </a:cxn>
              </a:cxnLst>
              <a:rect l="0" t="0" r="r" b="b"/>
              <a:pathLst>
                <a:path w="20767" h="21174" extrusionOk="0">
                  <a:moveTo>
                    <a:pt x="16473" y="21174"/>
                  </a:moveTo>
                  <a:cubicBezTo>
                    <a:pt x="15382" y="21174"/>
                    <a:pt x="14290" y="20763"/>
                    <a:pt x="13429" y="19883"/>
                  </a:cubicBezTo>
                  <a:lnTo>
                    <a:pt x="1250" y="7498"/>
                  </a:lnTo>
                  <a:cubicBezTo>
                    <a:pt x="-416" y="5796"/>
                    <a:pt x="-416" y="2978"/>
                    <a:pt x="1250" y="1276"/>
                  </a:cubicBezTo>
                  <a:cubicBezTo>
                    <a:pt x="2916" y="-426"/>
                    <a:pt x="5673" y="-426"/>
                    <a:pt x="7339" y="1276"/>
                  </a:cubicBezTo>
                  <a:lnTo>
                    <a:pt x="19518" y="13661"/>
                  </a:lnTo>
                  <a:cubicBezTo>
                    <a:pt x="21184" y="15363"/>
                    <a:pt x="21184" y="18181"/>
                    <a:pt x="19518" y="19883"/>
                  </a:cubicBezTo>
                  <a:cubicBezTo>
                    <a:pt x="18714" y="20763"/>
                    <a:pt x="17565" y="21174"/>
                    <a:pt x="16473" y="21174"/>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grpSp>
      <p:grpSp>
        <p:nvGrpSpPr>
          <p:cNvPr id="74" name="iśļíde"/>
          <p:cNvGrpSpPr/>
          <p:nvPr/>
        </p:nvGrpSpPr>
        <p:grpSpPr>
          <a:xfrm>
            <a:off x="2642870" y="2159635"/>
            <a:ext cx="1673225" cy="1323975"/>
            <a:chOff x="3948593" y="2520053"/>
            <a:chExt cx="2577329" cy="2039418"/>
          </a:xfrm>
          <a:solidFill>
            <a:srgbClr val="258C8B"/>
          </a:solidFill>
        </p:grpSpPr>
        <p:sp>
          <p:nvSpPr>
            <p:cNvPr id="55" name="i$liḓê"/>
            <p:cNvSpPr/>
            <p:nvPr/>
          </p:nvSpPr>
          <p:spPr>
            <a:xfrm>
              <a:off x="4232447" y="2939659"/>
              <a:ext cx="1922631" cy="1619812"/>
            </a:xfrm>
            <a:custGeom>
              <a:avLst/>
              <a:gdLst/>
              <a:ahLst/>
              <a:cxnLst>
                <a:cxn ang="0">
                  <a:pos x="wd2" y="hd2"/>
                </a:cxn>
                <a:cxn ang="5400000">
                  <a:pos x="wd2" y="hd2"/>
                </a:cxn>
                <a:cxn ang="10800000">
                  <a:pos x="wd2" y="hd2"/>
                </a:cxn>
                <a:cxn ang="16200000">
                  <a:pos x="wd2" y="hd2"/>
                </a:cxn>
              </a:cxnLst>
              <a:rect l="0" t="0" r="r" b="b"/>
              <a:pathLst>
                <a:path w="21130" h="21600" extrusionOk="0">
                  <a:moveTo>
                    <a:pt x="12917" y="21600"/>
                  </a:moveTo>
                  <a:cubicBezTo>
                    <a:pt x="12632" y="21600"/>
                    <a:pt x="12347" y="21559"/>
                    <a:pt x="12063" y="21485"/>
                  </a:cubicBezTo>
                  <a:cubicBezTo>
                    <a:pt x="11032" y="21213"/>
                    <a:pt x="10157" y="20464"/>
                    <a:pt x="9587" y="19387"/>
                  </a:cubicBezTo>
                  <a:cubicBezTo>
                    <a:pt x="9126" y="18514"/>
                    <a:pt x="8916" y="17510"/>
                    <a:pt x="8977" y="16498"/>
                  </a:cubicBezTo>
                  <a:cubicBezTo>
                    <a:pt x="8346" y="16729"/>
                    <a:pt x="7661" y="16762"/>
                    <a:pt x="7003" y="16581"/>
                  </a:cubicBezTo>
                  <a:cubicBezTo>
                    <a:pt x="5945" y="16301"/>
                    <a:pt x="5044" y="15511"/>
                    <a:pt x="4487" y="14400"/>
                  </a:cubicBezTo>
                  <a:cubicBezTo>
                    <a:pt x="4026" y="14474"/>
                    <a:pt x="3558" y="14458"/>
                    <a:pt x="3097" y="14334"/>
                  </a:cubicBezTo>
                  <a:cubicBezTo>
                    <a:pt x="2066" y="14063"/>
                    <a:pt x="1185" y="13322"/>
                    <a:pt x="622" y="12244"/>
                  </a:cubicBezTo>
                  <a:cubicBezTo>
                    <a:pt x="52" y="11166"/>
                    <a:pt x="-131" y="9883"/>
                    <a:pt x="93" y="8640"/>
                  </a:cubicBezTo>
                  <a:cubicBezTo>
                    <a:pt x="405" y="6912"/>
                    <a:pt x="1463" y="5563"/>
                    <a:pt x="2839" y="5077"/>
                  </a:cubicBezTo>
                  <a:cubicBezTo>
                    <a:pt x="2853" y="4880"/>
                    <a:pt x="2880" y="4690"/>
                    <a:pt x="2914" y="4501"/>
                  </a:cubicBezTo>
                  <a:cubicBezTo>
                    <a:pt x="3307" y="2320"/>
                    <a:pt x="4928" y="741"/>
                    <a:pt x="6766" y="741"/>
                  </a:cubicBezTo>
                  <a:cubicBezTo>
                    <a:pt x="7051" y="741"/>
                    <a:pt x="7336" y="782"/>
                    <a:pt x="7621" y="856"/>
                  </a:cubicBezTo>
                  <a:cubicBezTo>
                    <a:pt x="7716" y="880"/>
                    <a:pt x="7810" y="913"/>
                    <a:pt x="7905" y="946"/>
                  </a:cubicBezTo>
                  <a:cubicBezTo>
                    <a:pt x="8584" y="329"/>
                    <a:pt x="9411" y="0"/>
                    <a:pt x="10259" y="0"/>
                  </a:cubicBezTo>
                  <a:cubicBezTo>
                    <a:pt x="10544" y="0"/>
                    <a:pt x="10828" y="41"/>
                    <a:pt x="11113" y="115"/>
                  </a:cubicBezTo>
                  <a:cubicBezTo>
                    <a:pt x="11886" y="321"/>
                    <a:pt x="12592" y="806"/>
                    <a:pt x="13134" y="1506"/>
                  </a:cubicBezTo>
                  <a:cubicBezTo>
                    <a:pt x="13867" y="1152"/>
                    <a:pt x="14674" y="1070"/>
                    <a:pt x="15447" y="1275"/>
                  </a:cubicBezTo>
                  <a:cubicBezTo>
                    <a:pt x="17183" y="1736"/>
                    <a:pt x="18431" y="3538"/>
                    <a:pt x="18539" y="5653"/>
                  </a:cubicBezTo>
                  <a:cubicBezTo>
                    <a:pt x="20384" y="6468"/>
                    <a:pt x="21469" y="8805"/>
                    <a:pt x="21035" y="11183"/>
                  </a:cubicBezTo>
                  <a:cubicBezTo>
                    <a:pt x="20893" y="11956"/>
                    <a:pt x="20608" y="12664"/>
                    <a:pt x="20187" y="13256"/>
                  </a:cubicBezTo>
                  <a:cubicBezTo>
                    <a:pt x="20682" y="14293"/>
                    <a:pt x="20845" y="15519"/>
                    <a:pt x="20635" y="16696"/>
                  </a:cubicBezTo>
                  <a:cubicBezTo>
                    <a:pt x="20241" y="18876"/>
                    <a:pt x="18621" y="20456"/>
                    <a:pt x="16783" y="20456"/>
                  </a:cubicBezTo>
                  <a:cubicBezTo>
                    <a:pt x="16783" y="20456"/>
                    <a:pt x="16783" y="20456"/>
                    <a:pt x="16783" y="20456"/>
                  </a:cubicBezTo>
                  <a:cubicBezTo>
                    <a:pt x="16498" y="20456"/>
                    <a:pt x="16213" y="20415"/>
                    <a:pt x="15928" y="20341"/>
                  </a:cubicBezTo>
                  <a:cubicBezTo>
                    <a:pt x="15847" y="20316"/>
                    <a:pt x="15759" y="20292"/>
                    <a:pt x="15677" y="20259"/>
                  </a:cubicBezTo>
                  <a:cubicBezTo>
                    <a:pt x="14931" y="21115"/>
                    <a:pt x="13948" y="21600"/>
                    <a:pt x="12917" y="21600"/>
                  </a:cubicBezTo>
                  <a:close/>
                  <a:moveTo>
                    <a:pt x="9662" y="14836"/>
                  </a:moveTo>
                  <a:cubicBezTo>
                    <a:pt x="9777" y="14836"/>
                    <a:pt x="9886" y="14885"/>
                    <a:pt x="9981" y="14968"/>
                  </a:cubicBezTo>
                  <a:cubicBezTo>
                    <a:pt x="10150" y="15132"/>
                    <a:pt x="10211" y="15404"/>
                    <a:pt x="10143" y="15651"/>
                  </a:cubicBezTo>
                  <a:cubicBezTo>
                    <a:pt x="10103" y="15791"/>
                    <a:pt x="10076" y="15914"/>
                    <a:pt x="10048" y="16046"/>
                  </a:cubicBezTo>
                  <a:cubicBezTo>
                    <a:pt x="9879" y="16976"/>
                    <a:pt x="10021" y="17922"/>
                    <a:pt x="10442" y="18720"/>
                  </a:cubicBezTo>
                  <a:cubicBezTo>
                    <a:pt x="10862" y="19518"/>
                    <a:pt x="11513" y="20069"/>
                    <a:pt x="12280" y="20275"/>
                  </a:cubicBezTo>
                  <a:cubicBezTo>
                    <a:pt x="12490" y="20333"/>
                    <a:pt x="12700" y="20357"/>
                    <a:pt x="12910" y="20357"/>
                  </a:cubicBezTo>
                  <a:cubicBezTo>
                    <a:pt x="13765" y="20357"/>
                    <a:pt x="14572" y="19905"/>
                    <a:pt x="15128" y="19115"/>
                  </a:cubicBezTo>
                  <a:cubicBezTo>
                    <a:pt x="15270" y="18917"/>
                    <a:pt x="15494" y="18843"/>
                    <a:pt x="15698" y="18942"/>
                  </a:cubicBezTo>
                  <a:cubicBezTo>
                    <a:pt x="15840" y="19008"/>
                    <a:pt x="15983" y="19066"/>
                    <a:pt x="16132" y="19099"/>
                  </a:cubicBezTo>
                  <a:cubicBezTo>
                    <a:pt x="16342" y="19156"/>
                    <a:pt x="16552" y="19181"/>
                    <a:pt x="16762" y="19181"/>
                  </a:cubicBezTo>
                  <a:cubicBezTo>
                    <a:pt x="18126" y="19181"/>
                    <a:pt x="19326" y="18004"/>
                    <a:pt x="19618" y="16391"/>
                  </a:cubicBezTo>
                  <a:cubicBezTo>
                    <a:pt x="19801" y="15387"/>
                    <a:pt x="19618" y="14342"/>
                    <a:pt x="19109" y="13511"/>
                  </a:cubicBezTo>
                  <a:cubicBezTo>
                    <a:pt x="18953" y="13256"/>
                    <a:pt x="18980" y="12911"/>
                    <a:pt x="19170" y="12697"/>
                  </a:cubicBezTo>
                  <a:cubicBezTo>
                    <a:pt x="19597" y="12203"/>
                    <a:pt x="19889" y="11578"/>
                    <a:pt x="20018" y="10878"/>
                  </a:cubicBezTo>
                  <a:cubicBezTo>
                    <a:pt x="20357" y="8994"/>
                    <a:pt x="19421" y="7151"/>
                    <a:pt x="17881" y="6673"/>
                  </a:cubicBezTo>
                  <a:cubicBezTo>
                    <a:pt x="17651" y="6599"/>
                    <a:pt x="17488" y="6344"/>
                    <a:pt x="17502" y="6048"/>
                  </a:cubicBezTo>
                  <a:cubicBezTo>
                    <a:pt x="17556" y="4328"/>
                    <a:pt x="16593" y="2814"/>
                    <a:pt x="15203" y="2444"/>
                  </a:cubicBezTo>
                  <a:cubicBezTo>
                    <a:pt x="14531" y="2263"/>
                    <a:pt x="13819" y="2378"/>
                    <a:pt x="13209" y="2773"/>
                  </a:cubicBezTo>
                  <a:cubicBezTo>
                    <a:pt x="12992" y="2913"/>
                    <a:pt x="12720" y="2839"/>
                    <a:pt x="12565" y="2600"/>
                  </a:cubicBezTo>
                  <a:cubicBezTo>
                    <a:pt x="12144" y="1934"/>
                    <a:pt x="11540" y="1473"/>
                    <a:pt x="10869" y="1292"/>
                  </a:cubicBezTo>
                  <a:cubicBezTo>
                    <a:pt x="10659" y="1234"/>
                    <a:pt x="10449" y="1210"/>
                    <a:pt x="10238" y="1210"/>
                  </a:cubicBezTo>
                  <a:cubicBezTo>
                    <a:pt x="9533" y="1210"/>
                    <a:pt x="8855" y="1522"/>
                    <a:pt x="8319" y="2082"/>
                  </a:cubicBezTo>
                  <a:cubicBezTo>
                    <a:pt x="8177" y="2230"/>
                    <a:pt x="7980" y="2271"/>
                    <a:pt x="7804" y="2189"/>
                  </a:cubicBezTo>
                  <a:cubicBezTo>
                    <a:pt x="7668" y="2123"/>
                    <a:pt x="7526" y="2074"/>
                    <a:pt x="7376" y="2032"/>
                  </a:cubicBezTo>
                  <a:cubicBezTo>
                    <a:pt x="7166" y="1975"/>
                    <a:pt x="6956" y="1950"/>
                    <a:pt x="6746" y="1950"/>
                  </a:cubicBezTo>
                  <a:cubicBezTo>
                    <a:pt x="5383" y="1950"/>
                    <a:pt x="4182" y="3127"/>
                    <a:pt x="3891" y="4740"/>
                  </a:cubicBezTo>
                  <a:cubicBezTo>
                    <a:pt x="3843" y="5003"/>
                    <a:pt x="3823" y="5266"/>
                    <a:pt x="3823" y="5538"/>
                  </a:cubicBezTo>
                  <a:cubicBezTo>
                    <a:pt x="3823" y="5834"/>
                    <a:pt x="3646" y="6097"/>
                    <a:pt x="3402" y="6147"/>
                  </a:cubicBezTo>
                  <a:cubicBezTo>
                    <a:pt x="2236" y="6402"/>
                    <a:pt x="1320" y="7480"/>
                    <a:pt x="1063" y="8879"/>
                  </a:cubicBezTo>
                  <a:cubicBezTo>
                    <a:pt x="893" y="9808"/>
                    <a:pt x="1035" y="10755"/>
                    <a:pt x="1456" y="11553"/>
                  </a:cubicBezTo>
                  <a:cubicBezTo>
                    <a:pt x="1876" y="12351"/>
                    <a:pt x="2527" y="12902"/>
                    <a:pt x="3294" y="13108"/>
                  </a:cubicBezTo>
                  <a:cubicBezTo>
                    <a:pt x="3728" y="13223"/>
                    <a:pt x="4182" y="13215"/>
                    <a:pt x="4609" y="13092"/>
                  </a:cubicBezTo>
                  <a:cubicBezTo>
                    <a:pt x="4840" y="13026"/>
                    <a:pt x="5084" y="13157"/>
                    <a:pt x="5186" y="13421"/>
                  </a:cubicBezTo>
                  <a:cubicBezTo>
                    <a:pt x="5579" y="14408"/>
                    <a:pt x="6312" y="15116"/>
                    <a:pt x="7193" y="15346"/>
                  </a:cubicBezTo>
                  <a:cubicBezTo>
                    <a:pt x="7404" y="15404"/>
                    <a:pt x="7614" y="15429"/>
                    <a:pt x="7824" y="15429"/>
                  </a:cubicBezTo>
                  <a:cubicBezTo>
                    <a:pt x="8367" y="15429"/>
                    <a:pt x="8902" y="15239"/>
                    <a:pt x="9370" y="14894"/>
                  </a:cubicBezTo>
                  <a:cubicBezTo>
                    <a:pt x="9479" y="14861"/>
                    <a:pt x="9574" y="14836"/>
                    <a:pt x="9662" y="14836"/>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6" name="íṡlîďè"/>
            <p:cNvSpPr/>
            <p:nvPr/>
          </p:nvSpPr>
          <p:spPr>
            <a:xfrm>
              <a:off x="4547150" y="2594099"/>
              <a:ext cx="232120" cy="320928"/>
            </a:xfrm>
            <a:custGeom>
              <a:avLst/>
              <a:gdLst/>
              <a:ahLst/>
              <a:cxnLst>
                <a:cxn ang="0">
                  <a:pos x="wd2" y="hd2"/>
                </a:cxn>
                <a:cxn ang="5400000">
                  <a:pos x="wd2" y="hd2"/>
                </a:cxn>
                <a:cxn ang="10800000">
                  <a:pos x="wd2" y="hd2"/>
                </a:cxn>
                <a:cxn ang="16200000">
                  <a:pos x="wd2" y="hd2"/>
                </a:cxn>
              </a:cxnLst>
              <a:rect l="0" t="0" r="r" b="b"/>
              <a:pathLst>
                <a:path w="20415" h="21156" extrusionOk="0">
                  <a:moveTo>
                    <a:pt x="16340" y="21156"/>
                  </a:moveTo>
                  <a:cubicBezTo>
                    <a:pt x="14983" y="21156"/>
                    <a:pt x="13626" y="20627"/>
                    <a:pt x="12866" y="19692"/>
                  </a:cubicBezTo>
                  <a:lnTo>
                    <a:pt x="601" y="4641"/>
                  </a:lnTo>
                  <a:cubicBezTo>
                    <a:pt x="-593" y="3217"/>
                    <a:pt x="58" y="1305"/>
                    <a:pt x="1958" y="451"/>
                  </a:cubicBezTo>
                  <a:cubicBezTo>
                    <a:pt x="3857" y="-444"/>
                    <a:pt x="6408" y="44"/>
                    <a:pt x="7548" y="1468"/>
                  </a:cubicBezTo>
                  <a:lnTo>
                    <a:pt x="19813" y="16519"/>
                  </a:lnTo>
                  <a:cubicBezTo>
                    <a:pt x="21007" y="17942"/>
                    <a:pt x="20356" y="19854"/>
                    <a:pt x="18456" y="20709"/>
                  </a:cubicBezTo>
                  <a:cubicBezTo>
                    <a:pt x="17805" y="21034"/>
                    <a:pt x="17099" y="21156"/>
                    <a:pt x="16340" y="21156"/>
                  </a:cubicBezTo>
                  <a:close/>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7" name="îṩḷîḑe"/>
            <p:cNvSpPr/>
            <p:nvPr/>
          </p:nvSpPr>
          <p:spPr>
            <a:xfrm>
              <a:off x="5361686" y="2520053"/>
              <a:ext cx="139587" cy="357967"/>
            </a:xfrm>
            <a:custGeom>
              <a:avLst/>
              <a:gdLst/>
              <a:ahLst/>
              <a:cxnLst>
                <a:cxn ang="0">
                  <a:pos x="wd2" y="hd2"/>
                </a:cxn>
                <a:cxn ang="5400000">
                  <a:pos x="wd2" y="hd2"/>
                </a:cxn>
                <a:cxn ang="10800000">
                  <a:pos x="wd2" y="hd2"/>
                </a:cxn>
                <a:cxn ang="16200000">
                  <a:pos x="wd2" y="hd2"/>
                </a:cxn>
              </a:cxnLst>
              <a:rect l="0" t="0" r="r" b="b"/>
              <a:pathLst>
                <a:path w="20530" h="21383" extrusionOk="0">
                  <a:moveTo>
                    <a:pt x="6816" y="21383"/>
                  </a:moveTo>
                  <a:cubicBezTo>
                    <a:pt x="6453" y="21383"/>
                    <a:pt x="5999" y="21383"/>
                    <a:pt x="5636" y="21346"/>
                  </a:cubicBezTo>
                  <a:cubicBezTo>
                    <a:pt x="1915" y="21088"/>
                    <a:pt x="-535" y="19651"/>
                    <a:pt x="100" y="18139"/>
                  </a:cubicBezTo>
                  <a:lnTo>
                    <a:pt x="6998" y="2289"/>
                  </a:lnTo>
                  <a:cubicBezTo>
                    <a:pt x="7633" y="778"/>
                    <a:pt x="11173" y="-217"/>
                    <a:pt x="14894" y="41"/>
                  </a:cubicBezTo>
                  <a:cubicBezTo>
                    <a:pt x="18615" y="299"/>
                    <a:pt x="21065" y="1737"/>
                    <a:pt x="20430" y="3248"/>
                  </a:cubicBezTo>
                  <a:lnTo>
                    <a:pt x="13532" y="19098"/>
                  </a:lnTo>
                  <a:cubicBezTo>
                    <a:pt x="12988" y="20425"/>
                    <a:pt x="10083" y="21383"/>
                    <a:pt x="6816" y="21383"/>
                  </a:cubicBezTo>
                  <a:close/>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8" name="iṥḷîdè"/>
            <p:cNvSpPr/>
            <p:nvPr/>
          </p:nvSpPr>
          <p:spPr>
            <a:xfrm>
              <a:off x="5855344" y="2791561"/>
              <a:ext cx="278503" cy="290435"/>
            </a:xfrm>
            <a:custGeom>
              <a:avLst/>
              <a:gdLst/>
              <a:ahLst/>
              <a:cxnLst>
                <a:cxn ang="0">
                  <a:pos x="wd2" y="hd2"/>
                </a:cxn>
                <a:cxn ang="5400000">
                  <a:pos x="wd2" y="hd2"/>
                </a:cxn>
                <a:cxn ang="10800000">
                  <a:pos x="wd2" y="hd2"/>
                </a:cxn>
                <a:cxn ang="16200000">
                  <a:pos x="wd2" y="hd2"/>
                </a:cxn>
              </a:cxnLst>
              <a:rect l="0" t="0" r="r" b="b"/>
              <a:pathLst>
                <a:path w="20831" h="21224" extrusionOk="0">
                  <a:moveTo>
                    <a:pt x="10784" y="15136"/>
                  </a:moveTo>
                  <a:lnTo>
                    <a:pt x="5984" y="20142"/>
                  </a:lnTo>
                  <a:cubicBezTo>
                    <a:pt x="5292" y="20863"/>
                    <a:pt x="4369" y="21224"/>
                    <a:pt x="3446" y="21224"/>
                  </a:cubicBezTo>
                  <a:cubicBezTo>
                    <a:pt x="2615" y="21224"/>
                    <a:pt x="1738" y="20908"/>
                    <a:pt x="1092" y="20322"/>
                  </a:cubicBezTo>
                  <a:cubicBezTo>
                    <a:pt x="-293" y="19059"/>
                    <a:pt x="-385" y="16895"/>
                    <a:pt x="953" y="15542"/>
                  </a:cubicBezTo>
                  <a:lnTo>
                    <a:pt x="14846" y="1067"/>
                  </a:lnTo>
                  <a:cubicBezTo>
                    <a:pt x="16138" y="-286"/>
                    <a:pt x="18353" y="-376"/>
                    <a:pt x="19738" y="932"/>
                  </a:cubicBezTo>
                  <a:cubicBezTo>
                    <a:pt x="21123" y="2194"/>
                    <a:pt x="21215" y="4359"/>
                    <a:pt x="19877" y="5712"/>
                  </a:cubicBezTo>
                  <a:lnTo>
                    <a:pt x="10784" y="15136"/>
                  </a:lnTo>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9" name="işlíḑè"/>
            <p:cNvSpPr/>
            <p:nvPr/>
          </p:nvSpPr>
          <p:spPr>
            <a:xfrm>
              <a:off x="6170047" y="3433317"/>
              <a:ext cx="355875" cy="118699"/>
            </a:xfrm>
            <a:custGeom>
              <a:avLst/>
              <a:gdLst/>
              <a:ahLst/>
              <a:cxnLst>
                <a:cxn ang="0">
                  <a:pos x="wd2" y="hd2"/>
                </a:cxn>
                <a:cxn ang="5400000">
                  <a:pos x="wd2" y="hd2"/>
                </a:cxn>
                <a:cxn ang="10800000">
                  <a:pos x="wd2" y="hd2"/>
                </a:cxn>
                <a:cxn ang="16200000">
                  <a:pos x="wd2" y="hd2"/>
                </a:cxn>
              </a:cxnLst>
              <a:rect l="0" t="0" r="r" b="b"/>
              <a:pathLst>
                <a:path w="21331" h="21199" extrusionOk="0">
                  <a:moveTo>
                    <a:pt x="2787" y="21199"/>
                  </a:moveTo>
                  <a:cubicBezTo>
                    <a:pt x="1381" y="21199"/>
                    <a:pt x="161" y="18003"/>
                    <a:pt x="13" y="13705"/>
                  </a:cubicBezTo>
                  <a:cubicBezTo>
                    <a:pt x="-135" y="9187"/>
                    <a:pt x="975" y="5109"/>
                    <a:pt x="2491" y="4668"/>
                  </a:cubicBezTo>
                  <a:lnTo>
                    <a:pt x="18284" y="40"/>
                  </a:lnTo>
                  <a:cubicBezTo>
                    <a:pt x="19801" y="-401"/>
                    <a:pt x="21169" y="2905"/>
                    <a:pt x="21317" y="7423"/>
                  </a:cubicBezTo>
                  <a:cubicBezTo>
                    <a:pt x="21465" y="11942"/>
                    <a:pt x="20355" y="16019"/>
                    <a:pt x="18839" y="16460"/>
                  </a:cubicBezTo>
                  <a:lnTo>
                    <a:pt x="3046" y="21089"/>
                  </a:lnTo>
                  <a:cubicBezTo>
                    <a:pt x="2972" y="21199"/>
                    <a:pt x="2861" y="21199"/>
                    <a:pt x="2787" y="21199"/>
                  </a:cubicBezTo>
                  <a:close/>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0" name="îşḻïḋè"/>
            <p:cNvSpPr/>
            <p:nvPr/>
          </p:nvSpPr>
          <p:spPr>
            <a:xfrm>
              <a:off x="3948593" y="3155637"/>
              <a:ext cx="301876" cy="195985"/>
            </a:xfrm>
            <a:custGeom>
              <a:avLst/>
              <a:gdLst/>
              <a:ahLst/>
              <a:cxnLst>
                <a:cxn ang="0">
                  <a:pos x="wd2" y="hd2"/>
                </a:cxn>
                <a:cxn ang="5400000">
                  <a:pos x="wd2" y="hd2"/>
                </a:cxn>
                <a:cxn ang="10800000">
                  <a:pos x="wd2" y="hd2"/>
                </a:cxn>
                <a:cxn ang="16200000">
                  <a:pos x="wd2" y="hd2"/>
                </a:cxn>
              </a:cxnLst>
              <a:rect l="0" t="0" r="r" b="b"/>
              <a:pathLst>
                <a:path w="20719" h="20915" extrusionOk="0">
                  <a:moveTo>
                    <a:pt x="17560" y="20915"/>
                  </a:moveTo>
                  <a:cubicBezTo>
                    <a:pt x="17094" y="20915"/>
                    <a:pt x="16628" y="20783"/>
                    <a:pt x="16162" y="20388"/>
                  </a:cubicBezTo>
                  <a:lnTo>
                    <a:pt x="1762" y="9325"/>
                  </a:lnTo>
                  <a:cubicBezTo>
                    <a:pt x="195" y="8139"/>
                    <a:pt x="-440" y="5176"/>
                    <a:pt x="322" y="2739"/>
                  </a:cubicBezTo>
                  <a:cubicBezTo>
                    <a:pt x="1085" y="303"/>
                    <a:pt x="2991" y="-685"/>
                    <a:pt x="4558" y="500"/>
                  </a:cubicBezTo>
                  <a:lnTo>
                    <a:pt x="18958" y="11564"/>
                  </a:lnTo>
                  <a:cubicBezTo>
                    <a:pt x="20525" y="12749"/>
                    <a:pt x="21160" y="15713"/>
                    <a:pt x="20398" y="18149"/>
                  </a:cubicBezTo>
                  <a:cubicBezTo>
                    <a:pt x="19889" y="19927"/>
                    <a:pt x="18746" y="20915"/>
                    <a:pt x="17560" y="20915"/>
                  </a:cubicBezTo>
                  <a:close/>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61" name="ïsḻíḍe"/>
            <p:cNvSpPr/>
            <p:nvPr/>
          </p:nvSpPr>
          <p:spPr>
            <a:xfrm>
              <a:off x="3973274" y="4013366"/>
              <a:ext cx="307304" cy="183889"/>
            </a:xfrm>
            <a:custGeom>
              <a:avLst/>
              <a:gdLst/>
              <a:ahLst/>
              <a:cxnLst>
                <a:cxn ang="0">
                  <a:pos x="wd2" y="hd2"/>
                </a:cxn>
                <a:cxn ang="5400000">
                  <a:pos x="wd2" y="hd2"/>
                </a:cxn>
                <a:cxn ang="10800000">
                  <a:pos x="wd2" y="hd2"/>
                </a:cxn>
                <a:cxn ang="16200000">
                  <a:pos x="wd2" y="hd2"/>
                </a:cxn>
              </a:cxnLst>
              <a:rect l="0" t="0" r="r" b="b"/>
              <a:pathLst>
                <a:path w="20766" h="20899" extrusionOk="0">
                  <a:moveTo>
                    <a:pt x="3127" y="20899"/>
                  </a:moveTo>
                  <a:cubicBezTo>
                    <a:pt x="1918" y="20899"/>
                    <a:pt x="751" y="19707"/>
                    <a:pt x="250" y="17743"/>
                  </a:cubicBezTo>
                  <a:cubicBezTo>
                    <a:pt x="-417" y="15078"/>
                    <a:pt x="292" y="11992"/>
                    <a:pt x="1876" y="10870"/>
                  </a:cubicBezTo>
                  <a:lnTo>
                    <a:pt x="16429" y="421"/>
                  </a:lnTo>
                  <a:cubicBezTo>
                    <a:pt x="18014" y="-701"/>
                    <a:pt x="19849" y="491"/>
                    <a:pt x="20516" y="3156"/>
                  </a:cubicBezTo>
                  <a:cubicBezTo>
                    <a:pt x="21183" y="5821"/>
                    <a:pt x="20474" y="8907"/>
                    <a:pt x="18890" y="10029"/>
                  </a:cubicBezTo>
                  <a:lnTo>
                    <a:pt x="4337" y="20478"/>
                  </a:lnTo>
                  <a:cubicBezTo>
                    <a:pt x="3961" y="20759"/>
                    <a:pt x="3544" y="20899"/>
                    <a:pt x="3127" y="20899"/>
                  </a:cubicBezTo>
                  <a:close/>
                </a:path>
              </a:pathLst>
            </a:custGeom>
            <a:solidFill>
              <a:srgbClr val="7AC0C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45" name="işļídê"/>
            <p:cNvSpPr/>
            <p:nvPr/>
          </p:nvSpPr>
          <p:spPr>
            <a:xfrm>
              <a:off x="5367858" y="3427148"/>
              <a:ext cx="599793" cy="599177"/>
            </a:xfrm>
            <a:custGeom>
              <a:avLst/>
              <a:gdLst/>
              <a:ahLst/>
              <a:cxnLst>
                <a:cxn ang="0">
                  <a:pos x="wd2" y="hd2"/>
                </a:cxn>
                <a:cxn ang="5400000">
                  <a:pos x="wd2" y="hd2"/>
                </a:cxn>
                <a:cxn ang="10800000">
                  <a:pos x="wd2" y="hd2"/>
                </a:cxn>
                <a:cxn ang="16200000">
                  <a:pos x="wd2" y="hd2"/>
                </a:cxn>
              </a:cxnLst>
              <a:rect l="0" t="0" r="r" b="b"/>
              <a:pathLst>
                <a:path w="21600" h="21600" extrusionOk="0">
                  <a:moveTo>
                    <a:pt x="19956" y="9098"/>
                  </a:moveTo>
                  <a:cubicBezTo>
                    <a:pt x="19711" y="7786"/>
                    <a:pt x="19200" y="6585"/>
                    <a:pt x="18467" y="5517"/>
                  </a:cubicBezTo>
                  <a:lnTo>
                    <a:pt x="19600" y="4382"/>
                  </a:lnTo>
                  <a:lnTo>
                    <a:pt x="17200" y="1980"/>
                  </a:lnTo>
                  <a:lnTo>
                    <a:pt x="16067" y="3114"/>
                  </a:lnTo>
                  <a:cubicBezTo>
                    <a:pt x="15000" y="2380"/>
                    <a:pt x="13800" y="1869"/>
                    <a:pt x="12489" y="1624"/>
                  </a:cubicBezTo>
                  <a:lnTo>
                    <a:pt x="12489" y="0"/>
                  </a:lnTo>
                  <a:lnTo>
                    <a:pt x="10778" y="0"/>
                  </a:lnTo>
                  <a:lnTo>
                    <a:pt x="9089" y="0"/>
                  </a:lnTo>
                  <a:lnTo>
                    <a:pt x="9089" y="1624"/>
                  </a:lnTo>
                  <a:cubicBezTo>
                    <a:pt x="7778" y="1869"/>
                    <a:pt x="6578" y="2380"/>
                    <a:pt x="5511" y="3114"/>
                  </a:cubicBezTo>
                  <a:lnTo>
                    <a:pt x="4378" y="1980"/>
                  </a:lnTo>
                  <a:lnTo>
                    <a:pt x="1978" y="4382"/>
                  </a:lnTo>
                  <a:lnTo>
                    <a:pt x="3111" y="5517"/>
                  </a:lnTo>
                  <a:cubicBezTo>
                    <a:pt x="2378" y="6562"/>
                    <a:pt x="1867" y="7786"/>
                    <a:pt x="1622" y="9098"/>
                  </a:cubicBezTo>
                  <a:lnTo>
                    <a:pt x="0" y="9098"/>
                  </a:lnTo>
                  <a:lnTo>
                    <a:pt x="0" y="12502"/>
                  </a:lnTo>
                  <a:lnTo>
                    <a:pt x="1622" y="12502"/>
                  </a:lnTo>
                  <a:cubicBezTo>
                    <a:pt x="1867" y="13814"/>
                    <a:pt x="2378" y="15015"/>
                    <a:pt x="3111" y="16083"/>
                  </a:cubicBezTo>
                  <a:lnTo>
                    <a:pt x="1978" y="17218"/>
                  </a:lnTo>
                  <a:lnTo>
                    <a:pt x="4378" y="19620"/>
                  </a:lnTo>
                  <a:lnTo>
                    <a:pt x="5511" y="18486"/>
                  </a:lnTo>
                  <a:cubicBezTo>
                    <a:pt x="6556" y="19220"/>
                    <a:pt x="7778" y="19731"/>
                    <a:pt x="9089" y="19976"/>
                  </a:cubicBezTo>
                  <a:lnTo>
                    <a:pt x="9089" y="21600"/>
                  </a:lnTo>
                  <a:lnTo>
                    <a:pt x="10800" y="21600"/>
                  </a:lnTo>
                  <a:lnTo>
                    <a:pt x="12511" y="21600"/>
                  </a:lnTo>
                  <a:lnTo>
                    <a:pt x="12511" y="19976"/>
                  </a:lnTo>
                  <a:cubicBezTo>
                    <a:pt x="13822" y="19731"/>
                    <a:pt x="15022" y="19220"/>
                    <a:pt x="16089" y="18486"/>
                  </a:cubicBezTo>
                  <a:lnTo>
                    <a:pt x="17222" y="19620"/>
                  </a:lnTo>
                  <a:lnTo>
                    <a:pt x="19622" y="17218"/>
                  </a:lnTo>
                  <a:lnTo>
                    <a:pt x="18489" y="16083"/>
                  </a:lnTo>
                  <a:cubicBezTo>
                    <a:pt x="19222" y="15015"/>
                    <a:pt x="19733" y="13814"/>
                    <a:pt x="19978" y="12502"/>
                  </a:cubicBezTo>
                  <a:lnTo>
                    <a:pt x="21600" y="12502"/>
                  </a:lnTo>
                  <a:lnTo>
                    <a:pt x="21600" y="9098"/>
                  </a:lnTo>
                  <a:lnTo>
                    <a:pt x="19956" y="9098"/>
                  </a:lnTo>
                  <a:close/>
                  <a:moveTo>
                    <a:pt x="10800" y="16862"/>
                  </a:moveTo>
                  <a:lnTo>
                    <a:pt x="10800" y="16862"/>
                  </a:lnTo>
                  <a:cubicBezTo>
                    <a:pt x="7444" y="16862"/>
                    <a:pt x="4733" y="14148"/>
                    <a:pt x="4733" y="10789"/>
                  </a:cubicBezTo>
                  <a:cubicBezTo>
                    <a:pt x="4733" y="7430"/>
                    <a:pt x="7444" y="4716"/>
                    <a:pt x="10800" y="4716"/>
                  </a:cubicBezTo>
                  <a:lnTo>
                    <a:pt x="10800" y="4716"/>
                  </a:lnTo>
                  <a:cubicBezTo>
                    <a:pt x="14156" y="4716"/>
                    <a:pt x="16867" y="7430"/>
                    <a:pt x="16867" y="10789"/>
                  </a:cubicBezTo>
                  <a:cubicBezTo>
                    <a:pt x="16867" y="14148"/>
                    <a:pt x="14133" y="16862"/>
                    <a:pt x="10800" y="16862"/>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46" name="ísḷîdé"/>
            <p:cNvSpPr/>
            <p:nvPr/>
          </p:nvSpPr>
          <p:spPr>
            <a:xfrm>
              <a:off x="5515955" y="3180321"/>
              <a:ext cx="215975" cy="215975"/>
            </a:xfrm>
            <a:custGeom>
              <a:avLst/>
              <a:gdLst/>
              <a:ahLst/>
              <a:cxnLst>
                <a:cxn ang="0">
                  <a:pos x="wd2" y="hd2"/>
                </a:cxn>
                <a:cxn ang="5400000">
                  <a:pos x="wd2" y="hd2"/>
                </a:cxn>
                <a:cxn ang="10800000">
                  <a:pos x="wd2" y="hd2"/>
                </a:cxn>
                <a:cxn ang="16200000">
                  <a:pos x="wd2" y="hd2"/>
                </a:cxn>
              </a:cxnLst>
              <a:rect l="0" t="0" r="r" b="b"/>
              <a:pathLst>
                <a:path w="21600" h="21600" extrusionOk="0">
                  <a:moveTo>
                    <a:pt x="19995" y="9072"/>
                  </a:moveTo>
                  <a:cubicBezTo>
                    <a:pt x="19749" y="7776"/>
                    <a:pt x="19255" y="6542"/>
                    <a:pt x="18514" y="5493"/>
                  </a:cubicBezTo>
                  <a:lnTo>
                    <a:pt x="19687" y="4320"/>
                  </a:lnTo>
                  <a:lnTo>
                    <a:pt x="17280" y="1913"/>
                  </a:lnTo>
                  <a:lnTo>
                    <a:pt x="16107" y="3086"/>
                  </a:lnTo>
                  <a:cubicBezTo>
                    <a:pt x="15058" y="2345"/>
                    <a:pt x="13824" y="1851"/>
                    <a:pt x="12528" y="1605"/>
                  </a:cubicBezTo>
                  <a:lnTo>
                    <a:pt x="12528" y="0"/>
                  </a:lnTo>
                  <a:lnTo>
                    <a:pt x="10800" y="0"/>
                  </a:lnTo>
                  <a:lnTo>
                    <a:pt x="9072" y="0"/>
                  </a:lnTo>
                  <a:lnTo>
                    <a:pt x="9072" y="1605"/>
                  </a:lnTo>
                  <a:cubicBezTo>
                    <a:pt x="7776" y="1851"/>
                    <a:pt x="6542" y="2345"/>
                    <a:pt x="5493" y="3086"/>
                  </a:cubicBezTo>
                  <a:lnTo>
                    <a:pt x="4320" y="1913"/>
                  </a:lnTo>
                  <a:lnTo>
                    <a:pt x="1913" y="4320"/>
                  </a:lnTo>
                  <a:lnTo>
                    <a:pt x="3086" y="5493"/>
                  </a:lnTo>
                  <a:cubicBezTo>
                    <a:pt x="2345" y="6542"/>
                    <a:pt x="1851" y="7776"/>
                    <a:pt x="1605" y="9072"/>
                  </a:cubicBezTo>
                  <a:lnTo>
                    <a:pt x="0" y="9072"/>
                  </a:lnTo>
                  <a:lnTo>
                    <a:pt x="0" y="12528"/>
                  </a:lnTo>
                  <a:lnTo>
                    <a:pt x="1605" y="12528"/>
                  </a:lnTo>
                  <a:cubicBezTo>
                    <a:pt x="1851" y="13824"/>
                    <a:pt x="2345" y="15058"/>
                    <a:pt x="3086" y="16107"/>
                  </a:cubicBezTo>
                  <a:lnTo>
                    <a:pt x="1913" y="17280"/>
                  </a:lnTo>
                  <a:lnTo>
                    <a:pt x="4320" y="19687"/>
                  </a:lnTo>
                  <a:lnTo>
                    <a:pt x="5493" y="18514"/>
                  </a:lnTo>
                  <a:cubicBezTo>
                    <a:pt x="6542" y="19255"/>
                    <a:pt x="7776" y="19749"/>
                    <a:pt x="9072" y="19995"/>
                  </a:cubicBezTo>
                  <a:lnTo>
                    <a:pt x="9072" y="21600"/>
                  </a:lnTo>
                  <a:lnTo>
                    <a:pt x="10800" y="21600"/>
                  </a:lnTo>
                  <a:lnTo>
                    <a:pt x="12528" y="21600"/>
                  </a:lnTo>
                  <a:lnTo>
                    <a:pt x="12528" y="19995"/>
                  </a:lnTo>
                  <a:cubicBezTo>
                    <a:pt x="13824" y="19749"/>
                    <a:pt x="15058" y="19255"/>
                    <a:pt x="16107" y="18514"/>
                  </a:cubicBezTo>
                  <a:lnTo>
                    <a:pt x="17280" y="19687"/>
                  </a:lnTo>
                  <a:lnTo>
                    <a:pt x="19687" y="17280"/>
                  </a:lnTo>
                  <a:lnTo>
                    <a:pt x="18514" y="16107"/>
                  </a:lnTo>
                  <a:cubicBezTo>
                    <a:pt x="19255" y="15058"/>
                    <a:pt x="19749" y="13824"/>
                    <a:pt x="19995" y="12528"/>
                  </a:cubicBezTo>
                  <a:lnTo>
                    <a:pt x="21600" y="12528"/>
                  </a:lnTo>
                  <a:lnTo>
                    <a:pt x="21600" y="9072"/>
                  </a:lnTo>
                  <a:lnTo>
                    <a:pt x="19995" y="9072"/>
                  </a:lnTo>
                  <a:close/>
                  <a:moveTo>
                    <a:pt x="10800" y="17712"/>
                  </a:moveTo>
                  <a:lnTo>
                    <a:pt x="10800" y="17712"/>
                  </a:lnTo>
                  <a:cubicBezTo>
                    <a:pt x="6974" y="17712"/>
                    <a:pt x="3888" y="14626"/>
                    <a:pt x="3888" y="10800"/>
                  </a:cubicBezTo>
                  <a:cubicBezTo>
                    <a:pt x="3888" y="6974"/>
                    <a:pt x="6974" y="3888"/>
                    <a:pt x="10800" y="3888"/>
                  </a:cubicBezTo>
                  <a:lnTo>
                    <a:pt x="10800" y="3888"/>
                  </a:lnTo>
                  <a:cubicBezTo>
                    <a:pt x="14626" y="3888"/>
                    <a:pt x="17712" y="6974"/>
                    <a:pt x="17712" y="10800"/>
                  </a:cubicBezTo>
                  <a:cubicBezTo>
                    <a:pt x="17712" y="14626"/>
                    <a:pt x="14626" y="17712"/>
                    <a:pt x="10800" y="17712"/>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47" name="îṥlïḋê"/>
            <p:cNvSpPr/>
            <p:nvPr/>
          </p:nvSpPr>
          <p:spPr>
            <a:xfrm>
              <a:off x="4682906" y="3704827"/>
              <a:ext cx="214741" cy="214124"/>
            </a:xfrm>
            <a:custGeom>
              <a:avLst/>
              <a:gdLst/>
              <a:ahLst/>
              <a:cxnLst>
                <a:cxn ang="0">
                  <a:pos x="wd2" y="hd2"/>
                </a:cxn>
                <a:cxn ang="5400000">
                  <a:pos x="wd2" y="hd2"/>
                </a:cxn>
                <a:cxn ang="10800000">
                  <a:pos x="wd2" y="hd2"/>
                </a:cxn>
                <a:cxn ang="16200000">
                  <a:pos x="wd2" y="hd2"/>
                </a:cxn>
              </a:cxnLst>
              <a:rect l="0" t="0" r="r" b="b"/>
              <a:pathLst>
                <a:path w="21600" h="21600" extrusionOk="0">
                  <a:moveTo>
                    <a:pt x="20048" y="12325"/>
                  </a:moveTo>
                  <a:cubicBezTo>
                    <a:pt x="20297" y="11018"/>
                    <a:pt x="20172" y="9648"/>
                    <a:pt x="19862" y="8403"/>
                  </a:cubicBezTo>
                  <a:lnTo>
                    <a:pt x="21352" y="7719"/>
                  </a:lnTo>
                  <a:lnTo>
                    <a:pt x="19924" y="4606"/>
                  </a:lnTo>
                  <a:lnTo>
                    <a:pt x="18434" y="5291"/>
                  </a:lnTo>
                  <a:cubicBezTo>
                    <a:pt x="17690" y="4233"/>
                    <a:pt x="16697" y="3361"/>
                    <a:pt x="15579" y="2677"/>
                  </a:cubicBezTo>
                  <a:lnTo>
                    <a:pt x="16138" y="1120"/>
                  </a:lnTo>
                  <a:lnTo>
                    <a:pt x="14524" y="560"/>
                  </a:lnTo>
                  <a:lnTo>
                    <a:pt x="12910" y="0"/>
                  </a:lnTo>
                  <a:lnTo>
                    <a:pt x="12352" y="1556"/>
                  </a:lnTo>
                  <a:cubicBezTo>
                    <a:pt x="11048" y="1307"/>
                    <a:pt x="9683" y="1432"/>
                    <a:pt x="8441" y="1743"/>
                  </a:cubicBezTo>
                  <a:lnTo>
                    <a:pt x="7759" y="249"/>
                  </a:lnTo>
                  <a:lnTo>
                    <a:pt x="4655" y="1681"/>
                  </a:lnTo>
                  <a:lnTo>
                    <a:pt x="5338" y="3175"/>
                  </a:lnTo>
                  <a:cubicBezTo>
                    <a:pt x="4283" y="3922"/>
                    <a:pt x="3414" y="4918"/>
                    <a:pt x="2731" y="6038"/>
                  </a:cubicBezTo>
                  <a:lnTo>
                    <a:pt x="1179" y="5478"/>
                  </a:lnTo>
                  <a:lnTo>
                    <a:pt x="0" y="8715"/>
                  </a:lnTo>
                  <a:lnTo>
                    <a:pt x="1552" y="9275"/>
                  </a:lnTo>
                  <a:cubicBezTo>
                    <a:pt x="1303" y="10582"/>
                    <a:pt x="1428" y="11952"/>
                    <a:pt x="1738" y="13197"/>
                  </a:cubicBezTo>
                  <a:lnTo>
                    <a:pt x="248" y="13881"/>
                  </a:lnTo>
                  <a:lnTo>
                    <a:pt x="1676" y="16994"/>
                  </a:lnTo>
                  <a:lnTo>
                    <a:pt x="3166" y="16309"/>
                  </a:lnTo>
                  <a:cubicBezTo>
                    <a:pt x="3910" y="17367"/>
                    <a:pt x="4903" y="18239"/>
                    <a:pt x="6021" y="18923"/>
                  </a:cubicBezTo>
                  <a:lnTo>
                    <a:pt x="5462" y="20480"/>
                  </a:lnTo>
                  <a:lnTo>
                    <a:pt x="7076" y="21040"/>
                  </a:lnTo>
                  <a:lnTo>
                    <a:pt x="8690" y="21600"/>
                  </a:lnTo>
                  <a:lnTo>
                    <a:pt x="9248" y="20044"/>
                  </a:lnTo>
                  <a:cubicBezTo>
                    <a:pt x="10552" y="20293"/>
                    <a:pt x="11917" y="20168"/>
                    <a:pt x="13159" y="19857"/>
                  </a:cubicBezTo>
                  <a:lnTo>
                    <a:pt x="13841" y="21351"/>
                  </a:lnTo>
                  <a:lnTo>
                    <a:pt x="16945" y="19919"/>
                  </a:lnTo>
                  <a:lnTo>
                    <a:pt x="16262" y="18425"/>
                  </a:lnTo>
                  <a:cubicBezTo>
                    <a:pt x="17317" y="17678"/>
                    <a:pt x="18186" y="16682"/>
                    <a:pt x="18869" y="15562"/>
                  </a:cubicBezTo>
                  <a:lnTo>
                    <a:pt x="20421" y="16122"/>
                  </a:lnTo>
                  <a:lnTo>
                    <a:pt x="21600" y="12885"/>
                  </a:lnTo>
                  <a:lnTo>
                    <a:pt x="20048" y="12325"/>
                  </a:lnTo>
                  <a:close/>
                  <a:moveTo>
                    <a:pt x="8441" y="17305"/>
                  </a:moveTo>
                  <a:lnTo>
                    <a:pt x="8441" y="17305"/>
                  </a:lnTo>
                  <a:cubicBezTo>
                    <a:pt x="4841" y="15998"/>
                    <a:pt x="2979" y="12014"/>
                    <a:pt x="4283" y="8403"/>
                  </a:cubicBezTo>
                  <a:cubicBezTo>
                    <a:pt x="5586" y="4793"/>
                    <a:pt x="9559" y="2926"/>
                    <a:pt x="13159" y="4233"/>
                  </a:cubicBezTo>
                  <a:lnTo>
                    <a:pt x="13159" y="4233"/>
                  </a:lnTo>
                  <a:cubicBezTo>
                    <a:pt x="16759" y="5540"/>
                    <a:pt x="18621" y="9524"/>
                    <a:pt x="17317" y="13134"/>
                  </a:cubicBezTo>
                  <a:cubicBezTo>
                    <a:pt x="16014" y="16745"/>
                    <a:pt x="12041" y="18612"/>
                    <a:pt x="8441" y="17305"/>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48" name="îsḻidê"/>
            <p:cNvSpPr/>
            <p:nvPr/>
          </p:nvSpPr>
          <p:spPr>
            <a:xfrm>
              <a:off x="4929734" y="3599927"/>
              <a:ext cx="427733" cy="427733"/>
            </a:xfrm>
            <a:custGeom>
              <a:avLst/>
              <a:gdLst/>
              <a:ahLst/>
              <a:cxnLst>
                <a:cxn ang="0">
                  <a:pos x="wd2" y="hd2"/>
                </a:cxn>
                <a:cxn ang="5400000">
                  <a:pos x="wd2" y="hd2"/>
                </a:cxn>
                <a:cxn ang="10800000">
                  <a:pos x="wd2" y="hd2"/>
                </a:cxn>
                <a:cxn ang="16200000">
                  <a:pos x="wd2" y="hd2"/>
                </a:cxn>
              </a:cxnLst>
              <a:rect l="0" t="0" r="r" b="b"/>
              <a:pathLst>
                <a:path w="21420" h="21420" extrusionOk="0">
                  <a:moveTo>
                    <a:pt x="18451" y="6059"/>
                  </a:moveTo>
                  <a:lnTo>
                    <a:pt x="19903" y="5194"/>
                  </a:lnTo>
                  <a:cubicBezTo>
                    <a:pt x="19162" y="3989"/>
                    <a:pt x="18204" y="2938"/>
                    <a:pt x="17091" y="2104"/>
                  </a:cubicBezTo>
                  <a:lnTo>
                    <a:pt x="16071" y="3464"/>
                  </a:lnTo>
                  <a:cubicBezTo>
                    <a:pt x="15144" y="2753"/>
                    <a:pt x="14063" y="2258"/>
                    <a:pt x="12889" y="1949"/>
                  </a:cubicBezTo>
                  <a:lnTo>
                    <a:pt x="13290" y="312"/>
                  </a:lnTo>
                  <a:cubicBezTo>
                    <a:pt x="11962" y="-28"/>
                    <a:pt x="10540" y="-90"/>
                    <a:pt x="9119" y="126"/>
                  </a:cubicBezTo>
                  <a:lnTo>
                    <a:pt x="9366" y="1795"/>
                  </a:lnTo>
                  <a:cubicBezTo>
                    <a:pt x="8377" y="1949"/>
                    <a:pt x="7450" y="2258"/>
                    <a:pt x="6616" y="2660"/>
                  </a:cubicBezTo>
                  <a:cubicBezTo>
                    <a:pt x="6430" y="2753"/>
                    <a:pt x="6245" y="2846"/>
                    <a:pt x="6059" y="2969"/>
                  </a:cubicBezTo>
                  <a:lnTo>
                    <a:pt x="5194" y="1517"/>
                  </a:lnTo>
                  <a:cubicBezTo>
                    <a:pt x="3989" y="2258"/>
                    <a:pt x="2938" y="3216"/>
                    <a:pt x="2104" y="4329"/>
                  </a:cubicBezTo>
                  <a:lnTo>
                    <a:pt x="3464" y="5349"/>
                  </a:lnTo>
                  <a:cubicBezTo>
                    <a:pt x="2753" y="6307"/>
                    <a:pt x="2259" y="7357"/>
                    <a:pt x="1949" y="8531"/>
                  </a:cubicBezTo>
                  <a:lnTo>
                    <a:pt x="312" y="8130"/>
                  </a:lnTo>
                  <a:cubicBezTo>
                    <a:pt x="-28" y="9458"/>
                    <a:pt x="-90" y="10880"/>
                    <a:pt x="126" y="12301"/>
                  </a:cubicBezTo>
                  <a:lnTo>
                    <a:pt x="1795" y="12054"/>
                  </a:lnTo>
                  <a:cubicBezTo>
                    <a:pt x="1980" y="13259"/>
                    <a:pt x="2382" y="14372"/>
                    <a:pt x="2969" y="15361"/>
                  </a:cubicBezTo>
                  <a:lnTo>
                    <a:pt x="1517" y="16226"/>
                  </a:lnTo>
                  <a:cubicBezTo>
                    <a:pt x="2258" y="17431"/>
                    <a:pt x="3216" y="18482"/>
                    <a:pt x="4329" y="19316"/>
                  </a:cubicBezTo>
                  <a:lnTo>
                    <a:pt x="5349" y="17956"/>
                  </a:lnTo>
                  <a:cubicBezTo>
                    <a:pt x="6276" y="18667"/>
                    <a:pt x="7357" y="19162"/>
                    <a:pt x="8531" y="19471"/>
                  </a:cubicBezTo>
                  <a:lnTo>
                    <a:pt x="8130" y="21108"/>
                  </a:lnTo>
                  <a:cubicBezTo>
                    <a:pt x="9459" y="21448"/>
                    <a:pt x="10880" y="21510"/>
                    <a:pt x="12301" y="21294"/>
                  </a:cubicBezTo>
                  <a:lnTo>
                    <a:pt x="12054" y="19625"/>
                  </a:lnTo>
                  <a:cubicBezTo>
                    <a:pt x="13043" y="19471"/>
                    <a:pt x="13970" y="19162"/>
                    <a:pt x="14804" y="18760"/>
                  </a:cubicBezTo>
                  <a:cubicBezTo>
                    <a:pt x="14990" y="18667"/>
                    <a:pt x="15175" y="18574"/>
                    <a:pt x="15361" y="18451"/>
                  </a:cubicBezTo>
                  <a:lnTo>
                    <a:pt x="16226" y="19903"/>
                  </a:lnTo>
                  <a:cubicBezTo>
                    <a:pt x="17431" y="19162"/>
                    <a:pt x="18482" y="18204"/>
                    <a:pt x="19316" y="17091"/>
                  </a:cubicBezTo>
                  <a:lnTo>
                    <a:pt x="17956" y="16071"/>
                  </a:lnTo>
                  <a:cubicBezTo>
                    <a:pt x="18667" y="15144"/>
                    <a:pt x="19162" y="14063"/>
                    <a:pt x="19471" y="12889"/>
                  </a:cubicBezTo>
                  <a:lnTo>
                    <a:pt x="21108" y="13290"/>
                  </a:lnTo>
                  <a:cubicBezTo>
                    <a:pt x="21448" y="11962"/>
                    <a:pt x="21510" y="10540"/>
                    <a:pt x="21294" y="9119"/>
                  </a:cubicBezTo>
                  <a:lnTo>
                    <a:pt x="19625" y="9366"/>
                  </a:lnTo>
                  <a:cubicBezTo>
                    <a:pt x="19471" y="8161"/>
                    <a:pt x="19038" y="7048"/>
                    <a:pt x="18451" y="6059"/>
                  </a:cubicBezTo>
                  <a:close/>
                  <a:moveTo>
                    <a:pt x="15052" y="10046"/>
                  </a:moveTo>
                  <a:cubicBezTo>
                    <a:pt x="15330" y="11962"/>
                    <a:pt x="14341" y="13754"/>
                    <a:pt x="12703" y="14588"/>
                  </a:cubicBezTo>
                  <a:cubicBezTo>
                    <a:pt x="12301" y="14804"/>
                    <a:pt x="11838" y="14928"/>
                    <a:pt x="11374" y="15021"/>
                  </a:cubicBezTo>
                  <a:cubicBezTo>
                    <a:pt x="8995" y="15361"/>
                    <a:pt x="6770" y="13723"/>
                    <a:pt x="6430" y="11343"/>
                  </a:cubicBezTo>
                  <a:cubicBezTo>
                    <a:pt x="6152" y="9428"/>
                    <a:pt x="7141" y="7635"/>
                    <a:pt x="8779" y="6801"/>
                  </a:cubicBezTo>
                  <a:cubicBezTo>
                    <a:pt x="9180" y="6585"/>
                    <a:pt x="9644" y="6461"/>
                    <a:pt x="10107" y="6368"/>
                  </a:cubicBezTo>
                  <a:cubicBezTo>
                    <a:pt x="12456" y="6028"/>
                    <a:pt x="14681" y="7666"/>
                    <a:pt x="15052" y="10046"/>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49" name="íṧ1íḓé"/>
            <p:cNvSpPr/>
            <p:nvPr/>
          </p:nvSpPr>
          <p:spPr>
            <a:xfrm>
              <a:off x="5195076" y="3957830"/>
              <a:ext cx="447377" cy="446761"/>
            </a:xfrm>
            <a:custGeom>
              <a:avLst/>
              <a:gdLst/>
              <a:ahLst/>
              <a:cxnLst>
                <a:cxn ang="0">
                  <a:pos x="wd2" y="hd2"/>
                </a:cxn>
                <a:cxn ang="5400000">
                  <a:pos x="wd2" y="hd2"/>
                </a:cxn>
                <a:cxn ang="10800000">
                  <a:pos x="wd2" y="hd2"/>
                </a:cxn>
                <a:cxn ang="16200000">
                  <a:pos x="wd2" y="hd2"/>
                </a:cxn>
              </a:cxnLst>
              <a:rect l="0" t="0" r="r" b="b"/>
              <a:pathLst>
                <a:path w="21600" h="21600" extrusionOk="0">
                  <a:moveTo>
                    <a:pt x="19872" y="10173"/>
                  </a:moveTo>
                  <a:lnTo>
                    <a:pt x="21600" y="10054"/>
                  </a:lnTo>
                  <a:cubicBezTo>
                    <a:pt x="21511" y="8622"/>
                    <a:pt x="21123" y="7250"/>
                    <a:pt x="20498" y="5967"/>
                  </a:cubicBezTo>
                  <a:lnTo>
                    <a:pt x="18948" y="6743"/>
                  </a:lnTo>
                  <a:cubicBezTo>
                    <a:pt x="18412" y="5668"/>
                    <a:pt x="17697" y="4714"/>
                    <a:pt x="16774" y="3938"/>
                  </a:cubicBezTo>
                  <a:lnTo>
                    <a:pt x="17906" y="2625"/>
                  </a:lnTo>
                  <a:cubicBezTo>
                    <a:pt x="16863" y="1730"/>
                    <a:pt x="15641" y="985"/>
                    <a:pt x="14241" y="537"/>
                  </a:cubicBezTo>
                  <a:lnTo>
                    <a:pt x="13705" y="2178"/>
                  </a:lnTo>
                  <a:cubicBezTo>
                    <a:pt x="12751" y="1850"/>
                    <a:pt x="11768" y="1701"/>
                    <a:pt x="10815" y="1701"/>
                  </a:cubicBezTo>
                  <a:cubicBezTo>
                    <a:pt x="10606" y="1701"/>
                    <a:pt x="10398" y="1701"/>
                    <a:pt x="10159" y="1730"/>
                  </a:cubicBezTo>
                  <a:lnTo>
                    <a:pt x="10040" y="0"/>
                  </a:lnTo>
                  <a:cubicBezTo>
                    <a:pt x="8610" y="89"/>
                    <a:pt x="7240" y="477"/>
                    <a:pt x="5959" y="1104"/>
                  </a:cubicBezTo>
                  <a:lnTo>
                    <a:pt x="6733" y="2655"/>
                  </a:lnTo>
                  <a:cubicBezTo>
                    <a:pt x="5661" y="3192"/>
                    <a:pt x="4707" y="3908"/>
                    <a:pt x="3933" y="4833"/>
                  </a:cubicBezTo>
                  <a:lnTo>
                    <a:pt x="2622" y="3699"/>
                  </a:lnTo>
                  <a:cubicBezTo>
                    <a:pt x="1728" y="4744"/>
                    <a:pt x="983" y="5967"/>
                    <a:pt x="536" y="7369"/>
                  </a:cubicBezTo>
                  <a:lnTo>
                    <a:pt x="2175" y="7906"/>
                  </a:lnTo>
                  <a:cubicBezTo>
                    <a:pt x="1788" y="9070"/>
                    <a:pt x="1639" y="10263"/>
                    <a:pt x="1728" y="11427"/>
                  </a:cubicBezTo>
                  <a:lnTo>
                    <a:pt x="0" y="11546"/>
                  </a:lnTo>
                  <a:cubicBezTo>
                    <a:pt x="89" y="12978"/>
                    <a:pt x="477" y="14350"/>
                    <a:pt x="1102" y="15633"/>
                  </a:cubicBezTo>
                  <a:lnTo>
                    <a:pt x="2652" y="14857"/>
                  </a:lnTo>
                  <a:cubicBezTo>
                    <a:pt x="3188" y="15931"/>
                    <a:pt x="3903" y="16886"/>
                    <a:pt x="4826" y="17662"/>
                  </a:cubicBezTo>
                  <a:lnTo>
                    <a:pt x="3694" y="18975"/>
                  </a:lnTo>
                  <a:cubicBezTo>
                    <a:pt x="4737" y="19870"/>
                    <a:pt x="5959" y="20615"/>
                    <a:pt x="7359" y="21063"/>
                  </a:cubicBezTo>
                  <a:lnTo>
                    <a:pt x="7895" y="19422"/>
                  </a:lnTo>
                  <a:cubicBezTo>
                    <a:pt x="8849" y="19750"/>
                    <a:pt x="9832" y="19899"/>
                    <a:pt x="10785" y="19899"/>
                  </a:cubicBezTo>
                  <a:cubicBezTo>
                    <a:pt x="10994" y="19899"/>
                    <a:pt x="11202" y="19899"/>
                    <a:pt x="11441" y="19870"/>
                  </a:cubicBezTo>
                  <a:lnTo>
                    <a:pt x="11560" y="21600"/>
                  </a:lnTo>
                  <a:cubicBezTo>
                    <a:pt x="12990" y="21511"/>
                    <a:pt x="14360" y="21123"/>
                    <a:pt x="15641" y="20496"/>
                  </a:cubicBezTo>
                  <a:lnTo>
                    <a:pt x="14867" y="18945"/>
                  </a:lnTo>
                  <a:cubicBezTo>
                    <a:pt x="15939" y="18408"/>
                    <a:pt x="16893" y="17692"/>
                    <a:pt x="17667" y="16767"/>
                  </a:cubicBezTo>
                  <a:lnTo>
                    <a:pt x="18978" y="17901"/>
                  </a:lnTo>
                  <a:cubicBezTo>
                    <a:pt x="19872" y="16856"/>
                    <a:pt x="20617" y="15633"/>
                    <a:pt x="21064" y="14231"/>
                  </a:cubicBezTo>
                  <a:lnTo>
                    <a:pt x="19425" y="13694"/>
                  </a:lnTo>
                  <a:cubicBezTo>
                    <a:pt x="19812" y="12530"/>
                    <a:pt x="19961" y="11337"/>
                    <a:pt x="19872" y="10173"/>
                  </a:cubicBezTo>
                  <a:close/>
                  <a:moveTo>
                    <a:pt x="14986" y="12202"/>
                  </a:moveTo>
                  <a:cubicBezTo>
                    <a:pt x="14360" y="14052"/>
                    <a:pt x="12662" y="15215"/>
                    <a:pt x="10815" y="15215"/>
                  </a:cubicBezTo>
                  <a:cubicBezTo>
                    <a:pt x="10368" y="15215"/>
                    <a:pt x="9891" y="15156"/>
                    <a:pt x="9415" y="14977"/>
                  </a:cubicBezTo>
                  <a:cubicBezTo>
                    <a:pt x="7121" y="14201"/>
                    <a:pt x="5869" y="11695"/>
                    <a:pt x="6644" y="9398"/>
                  </a:cubicBezTo>
                  <a:cubicBezTo>
                    <a:pt x="7270" y="7548"/>
                    <a:pt x="8968" y="6385"/>
                    <a:pt x="10815" y="6385"/>
                  </a:cubicBezTo>
                  <a:cubicBezTo>
                    <a:pt x="11292" y="6385"/>
                    <a:pt x="11738" y="6444"/>
                    <a:pt x="12215" y="6623"/>
                  </a:cubicBezTo>
                  <a:cubicBezTo>
                    <a:pt x="14509" y="7399"/>
                    <a:pt x="15731" y="9905"/>
                    <a:pt x="14986" y="12202"/>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0" name="iṧlîḑe"/>
            <p:cNvSpPr/>
            <p:nvPr/>
          </p:nvSpPr>
          <p:spPr>
            <a:xfrm>
              <a:off x="5664051" y="3994854"/>
              <a:ext cx="312239" cy="312855"/>
            </a:xfrm>
            <a:custGeom>
              <a:avLst/>
              <a:gdLst/>
              <a:ahLst/>
              <a:cxnLst>
                <a:cxn ang="0">
                  <a:pos x="wd2" y="hd2"/>
                </a:cxn>
                <a:cxn ang="5400000">
                  <a:pos x="wd2" y="hd2"/>
                </a:cxn>
                <a:cxn ang="10800000">
                  <a:pos x="wd2" y="hd2"/>
                </a:cxn>
                <a:cxn ang="16200000">
                  <a:pos x="wd2" y="hd2"/>
                </a:cxn>
              </a:cxnLst>
              <a:rect l="0" t="0" r="r" b="b"/>
              <a:pathLst>
                <a:path w="21600" h="21600" extrusionOk="0">
                  <a:moveTo>
                    <a:pt x="19892" y="8947"/>
                  </a:moveTo>
                  <a:lnTo>
                    <a:pt x="21600" y="8606"/>
                  </a:lnTo>
                  <a:cubicBezTo>
                    <a:pt x="21301" y="7200"/>
                    <a:pt x="20746" y="5837"/>
                    <a:pt x="19935" y="4644"/>
                  </a:cubicBezTo>
                  <a:lnTo>
                    <a:pt x="18484" y="5624"/>
                  </a:lnTo>
                  <a:cubicBezTo>
                    <a:pt x="17801" y="4644"/>
                    <a:pt x="16947" y="3749"/>
                    <a:pt x="15923" y="3067"/>
                  </a:cubicBezTo>
                  <a:lnTo>
                    <a:pt x="16904" y="1619"/>
                  </a:lnTo>
                  <a:cubicBezTo>
                    <a:pt x="15709" y="852"/>
                    <a:pt x="14386" y="298"/>
                    <a:pt x="12934" y="0"/>
                  </a:cubicBezTo>
                  <a:lnTo>
                    <a:pt x="12593" y="1704"/>
                  </a:lnTo>
                  <a:cubicBezTo>
                    <a:pt x="11568" y="1491"/>
                    <a:pt x="10587" y="1491"/>
                    <a:pt x="9605" y="1619"/>
                  </a:cubicBezTo>
                  <a:cubicBezTo>
                    <a:pt x="9391" y="1662"/>
                    <a:pt x="9178" y="1704"/>
                    <a:pt x="8964" y="1747"/>
                  </a:cubicBezTo>
                  <a:lnTo>
                    <a:pt x="8623" y="43"/>
                  </a:lnTo>
                  <a:cubicBezTo>
                    <a:pt x="7214" y="341"/>
                    <a:pt x="5848" y="895"/>
                    <a:pt x="4653" y="1704"/>
                  </a:cubicBezTo>
                  <a:lnTo>
                    <a:pt x="5635" y="3153"/>
                  </a:lnTo>
                  <a:cubicBezTo>
                    <a:pt x="4653" y="3834"/>
                    <a:pt x="3757" y="4686"/>
                    <a:pt x="3074" y="5709"/>
                  </a:cubicBezTo>
                  <a:lnTo>
                    <a:pt x="1622" y="4729"/>
                  </a:lnTo>
                  <a:cubicBezTo>
                    <a:pt x="854" y="5922"/>
                    <a:pt x="299" y="7243"/>
                    <a:pt x="0" y="8691"/>
                  </a:cubicBezTo>
                  <a:lnTo>
                    <a:pt x="1708" y="9032"/>
                  </a:lnTo>
                  <a:cubicBezTo>
                    <a:pt x="1451" y="10267"/>
                    <a:pt x="1494" y="11503"/>
                    <a:pt x="1708" y="12653"/>
                  </a:cubicBezTo>
                  <a:lnTo>
                    <a:pt x="0" y="12994"/>
                  </a:lnTo>
                  <a:cubicBezTo>
                    <a:pt x="299" y="14400"/>
                    <a:pt x="854" y="15763"/>
                    <a:pt x="1665" y="16956"/>
                  </a:cubicBezTo>
                  <a:lnTo>
                    <a:pt x="3116" y="15976"/>
                  </a:lnTo>
                  <a:cubicBezTo>
                    <a:pt x="3799" y="16956"/>
                    <a:pt x="4653" y="17851"/>
                    <a:pt x="5677" y="18533"/>
                  </a:cubicBezTo>
                  <a:lnTo>
                    <a:pt x="4696" y="19981"/>
                  </a:lnTo>
                  <a:cubicBezTo>
                    <a:pt x="5848" y="20748"/>
                    <a:pt x="7214" y="21302"/>
                    <a:pt x="8666" y="21600"/>
                  </a:cubicBezTo>
                  <a:lnTo>
                    <a:pt x="9007" y="19896"/>
                  </a:lnTo>
                  <a:cubicBezTo>
                    <a:pt x="10032" y="20109"/>
                    <a:pt x="11013" y="20109"/>
                    <a:pt x="11995" y="19981"/>
                  </a:cubicBezTo>
                  <a:cubicBezTo>
                    <a:pt x="12209" y="19938"/>
                    <a:pt x="12422" y="19896"/>
                    <a:pt x="12636" y="19853"/>
                  </a:cubicBezTo>
                  <a:lnTo>
                    <a:pt x="12977" y="21557"/>
                  </a:lnTo>
                  <a:cubicBezTo>
                    <a:pt x="14386" y="21259"/>
                    <a:pt x="15752" y="20705"/>
                    <a:pt x="16947" y="19896"/>
                  </a:cubicBezTo>
                  <a:lnTo>
                    <a:pt x="15965" y="18447"/>
                  </a:lnTo>
                  <a:cubicBezTo>
                    <a:pt x="16947" y="17766"/>
                    <a:pt x="17843" y="16914"/>
                    <a:pt x="18526" y="15891"/>
                  </a:cubicBezTo>
                  <a:lnTo>
                    <a:pt x="19978" y="16871"/>
                  </a:lnTo>
                  <a:cubicBezTo>
                    <a:pt x="20746" y="15678"/>
                    <a:pt x="21301" y="14357"/>
                    <a:pt x="21600" y="12909"/>
                  </a:cubicBezTo>
                  <a:lnTo>
                    <a:pt x="19892" y="12568"/>
                  </a:lnTo>
                  <a:cubicBezTo>
                    <a:pt x="20149" y="11333"/>
                    <a:pt x="20106" y="10097"/>
                    <a:pt x="19892" y="8947"/>
                  </a:cubicBezTo>
                  <a:close/>
                  <a:moveTo>
                    <a:pt x="15197" y="11631"/>
                  </a:moveTo>
                  <a:cubicBezTo>
                    <a:pt x="14813" y="13591"/>
                    <a:pt x="13233" y="14996"/>
                    <a:pt x="11398" y="15209"/>
                  </a:cubicBezTo>
                  <a:cubicBezTo>
                    <a:pt x="10928" y="15252"/>
                    <a:pt x="10458" y="15252"/>
                    <a:pt x="9946" y="15167"/>
                  </a:cubicBezTo>
                  <a:cubicBezTo>
                    <a:pt x="7513" y="14698"/>
                    <a:pt x="5934" y="12355"/>
                    <a:pt x="6403" y="9927"/>
                  </a:cubicBezTo>
                  <a:cubicBezTo>
                    <a:pt x="6787" y="7967"/>
                    <a:pt x="8367" y="6561"/>
                    <a:pt x="10202" y="6348"/>
                  </a:cubicBezTo>
                  <a:cubicBezTo>
                    <a:pt x="10672" y="6305"/>
                    <a:pt x="11142" y="6305"/>
                    <a:pt x="11654" y="6391"/>
                  </a:cubicBezTo>
                  <a:cubicBezTo>
                    <a:pt x="14087" y="6859"/>
                    <a:pt x="15666" y="9202"/>
                    <a:pt x="15197" y="11631"/>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1" name="îṣḻídè"/>
            <p:cNvSpPr/>
            <p:nvPr/>
          </p:nvSpPr>
          <p:spPr>
            <a:xfrm>
              <a:off x="4368202" y="3488853"/>
              <a:ext cx="323963" cy="323347"/>
            </a:xfrm>
            <a:custGeom>
              <a:avLst/>
              <a:gdLst/>
              <a:ahLst/>
              <a:cxnLst>
                <a:cxn ang="0">
                  <a:pos x="wd2" y="hd2"/>
                </a:cxn>
                <a:cxn ang="5400000">
                  <a:pos x="wd2" y="hd2"/>
                </a:cxn>
                <a:cxn ang="10800000">
                  <a:pos x="wd2" y="hd2"/>
                </a:cxn>
                <a:cxn ang="16200000">
                  <a:pos x="wd2" y="hd2"/>
                </a:cxn>
              </a:cxnLst>
              <a:rect l="0" t="0" r="r" b="b"/>
              <a:pathLst>
                <a:path w="21600" h="21600" extrusionOk="0">
                  <a:moveTo>
                    <a:pt x="19872" y="10140"/>
                  </a:moveTo>
                  <a:lnTo>
                    <a:pt x="21600" y="10017"/>
                  </a:lnTo>
                  <a:cubicBezTo>
                    <a:pt x="21518" y="8574"/>
                    <a:pt x="21106" y="7214"/>
                    <a:pt x="20489" y="5936"/>
                  </a:cubicBezTo>
                  <a:lnTo>
                    <a:pt x="18967" y="6719"/>
                  </a:lnTo>
                  <a:cubicBezTo>
                    <a:pt x="18432" y="5647"/>
                    <a:pt x="17691" y="4699"/>
                    <a:pt x="16786" y="3916"/>
                  </a:cubicBezTo>
                  <a:lnTo>
                    <a:pt x="17897" y="2597"/>
                  </a:lnTo>
                  <a:cubicBezTo>
                    <a:pt x="16869" y="1690"/>
                    <a:pt x="15634" y="989"/>
                    <a:pt x="14235" y="495"/>
                  </a:cubicBezTo>
                  <a:lnTo>
                    <a:pt x="13701" y="2144"/>
                  </a:lnTo>
                  <a:cubicBezTo>
                    <a:pt x="12754" y="1814"/>
                    <a:pt x="11767" y="1690"/>
                    <a:pt x="10821" y="1690"/>
                  </a:cubicBezTo>
                  <a:cubicBezTo>
                    <a:pt x="10615" y="1690"/>
                    <a:pt x="10409" y="1690"/>
                    <a:pt x="10162" y="1731"/>
                  </a:cubicBezTo>
                  <a:lnTo>
                    <a:pt x="10039" y="0"/>
                  </a:lnTo>
                  <a:cubicBezTo>
                    <a:pt x="8599" y="82"/>
                    <a:pt x="7241" y="495"/>
                    <a:pt x="5966" y="1113"/>
                  </a:cubicBezTo>
                  <a:lnTo>
                    <a:pt x="6747" y="2638"/>
                  </a:lnTo>
                  <a:cubicBezTo>
                    <a:pt x="5678" y="3174"/>
                    <a:pt x="4731" y="3916"/>
                    <a:pt x="3950" y="4823"/>
                  </a:cubicBezTo>
                  <a:lnTo>
                    <a:pt x="2633" y="3710"/>
                  </a:lnTo>
                  <a:cubicBezTo>
                    <a:pt x="1728" y="4740"/>
                    <a:pt x="1029" y="5977"/>
                    <a:pt x="535" y="7379"/>
                  </a:cubicBezTo>
                  <a:lnTo>
                    <a:pt x="2181" y="7914"/>
                  </a:lnTo>
                  <a:cubicBezTo>
                    <a:pt x="1810" y="9069"/>
                    <a:pt x="1646" y="10264"/>
                    <a:pt x="1728" y="11460"/>
                  </a:cubicBezTo>
                  <a:lnTo>
                    <a:pt x="0" y="11583"/>
                  </a:lnTo>
                  <a:cubicBezTo>
                    <a:pt x="82" y="13026"/>
                    <a:pt x="494" y="14386"/>
                    <a:pt x="1111" y="15664"/>
                  </a:cubicBezTo>
                  <a:lnTo>
                    <a:pt x="2633" y="14881"/>
                  </a:lnTo>
                  <a:cubicBezTo>
                    <a:pt x="3168" y="15953"/>
                    <a:pt x="3909" y="16901"/>
                    <a:pt x="4814" y="17684"/>
                  </a:cubicBezTo>
                  <a:lnTo>
                    <a:pt x="3703" y="19003"/>
                  </a:lnTo>
                  <a:cubicBezTo>
                    <a:pt x="4731" y="19910"/>
                    <a:pt x="5966" y="20611"/>
                    <a:pt x="7365" y="21105"/>
                  </a:cubicBezTo>
                  <a:lnTo>
                    <a:pt x="7899" y="19456"/>
                  </a:lnTo>
                  <a:cubicBezTo>
                    <a:pt x="8846" y="19786"/>
                    <a:pt x="9833" y="19910"/>
                    <a:pt x="10779" y="19910"/>
                  </a:cubicBezTo>
                  <a:cubicBezTo>
                    <a:pt x="10985" y="19910"/>
                    <a:pt x="11191" y="19910"/>
                    <a:pt x="11438" y="19869"/>
                  </a:cubicBezTo>
                  <a:lnTo>
                    <a:pt x="11561" y="21600"/>
                  </a:lnTo>
                  <a:cubicBezTo>
                    <a:pt x="13001" y="21518"/>
                    <a:pt x="14359" y="21105"/>
                    <a:pt x="15634" y="20487"/>
                  </a:cubicBezTo>
                  <a:lnTo>
                    <a:pt x="14853" y="18962"/>
                  </a:lnTo>
                  <a:cubicBezTo>
                    <a:pt x="15922" y="18426"/>
                    <a:pt x="16869" y="17684"/>
                    <a:pt x="17650" y="16777"/>
                  </a:cubicBezTo>
                  <a:lnTo>
                    <a:pt x="18967" y="17890"/>
                  </a:lnTo>
                  <a:cubicBezTo>
                    <a:pt x="19872" y="16860"/>
                    <a:pt x="20571" y="15623"/>
                    <a:pt x="21065" y="14221"/>
                  </a:cubicBezTo>
                  <a:lnTo>
                    <a:pt x="19419" y="13686"/>
                  </a:lnTo>
                  <a:cubicBezTo>
                    <a:pt x="19831" y="12490"/>
                    <a:pt x="19954" y="11295"/>
                    <a:pt x="19872" y="10140"/>
                  </a:cubicBezTo>
                  <a:close/>
                  <a:moveTo>
                    <a:pt x="14565" y="12037"/>
                  </a:moveTo>
                  <a:cubicBezTo>
                    <a:pt x="14030" y="13686"/>
                    <a:pt x="12466" y="14757"/>
                    <a:pt x="10821" y="14757"/>
                  </a:cubicBezTo>
                  <a:cubicBezTo>
                    <a:pt x="10409" y="14757"/>
                    <a:pt x="9998" y="14675"/>
                    <a:pt x="9586" y="14551"/>
                  </a:cubicBezTo>
                  <a:cubicBezTo>
                    <a:pt x="7529" y="13850"/>
                    <a:pt x="6377" y="11624"/>
                    <a:pt x="7077" y="9522"/>
                  </a:cubicBezTo>
                  <a:cubicBezTo>
                    <a:pt x="7611" y="7873"/>
                    <a:pt x="9175" y="6802"/>
                    <a:pt x="10821" y="6802"/>
                  </a:cubicBezTo>
                  <a:cubicBezTo>
                    <a:pt x="11232" y="6802"/>
                    <a:pt x="11643" y="6884"/>
                    <a:pt x="12055" y="7008"/>
                  </a:cubicBezTo>
                  <a:cubicBezTo>
                    <a:pt x="14153" y="7750"/>
                    <a:pt x="15264" y="9976"/>
                    <a:pt x="14565" y="12037"/>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2" name="îsḷíḍê"/>
            <p:cNvSpPr/>
            <p:nvPr/>
          </p:nvSpPr>
          <p:spPr>
            <a:xfrm>
              <a:off x="5127199" y="3167977"/>
              <a:ext cx="371479" cy="371479"/>
            </a:xfrm>
            <a:custGeom>
              <a:avLst/>
              <a:gdLst/>
              <a:ahLst/>
              <a:cxnLst>
                <a:cxn ang="0">
                  <a:pos x="wd2" y="hd2"/>
                </a:cxn>
                <a:cxn ang="5400000">
                  <a:pos x="wd2" y="hd2"/>
                </a:cxn>
                <a:cxn ang="10800000">
                  <a:pos x="wd2" y="hd2"/>
                </a:cxn>
                <a:cxn ang="16200000">
                  <a:pos x="wd2" y="hd2"/>
                </a:cxn>
              </a:cxnLst>
              <a:rect l="0" t="0" r="r" b="b"/>
              <a:pathLst>
                <a:path w="21600" h="21600" extrusionOk="0">
                  <a:moveTo>
                    <a:pt x="19878" y="9401"/>
                  </a:moveTo>
                  <a:lnTo>
                    <a:pt x="21600" y="9149"/>
                  </a:lnTo>
                  <a:cubicBezTo>
                    <a:pt x="21385" y="7714"/>
                    <a:pt x="20882" y="6351"/>
                    <a:pt x="20129" y="5131"/>
                  </a:cubicBezTo>
                  <a:lnTo>
                    <a:pt x="18658" y="6028"/>
                  </a:lnTo>
                  <a:cubicBezTo>
                    <a:pt x="18048" y="4987"/>
                    <a:pt x="17223" y="4090"/>
                    <a:pt x="16218" y="3373"/>
                  </a:cubicBezTo>
                  <a:lnTo>
                    <a:pt x="17258" y="1973"/>
                  </a:lnTo>
                  <a:cubicBezTo>
                    <a:pt x="16146" y="1148"/>
                    <a:pt x="14819" y="538"/>
                    <a:pt x="13383" y="179"/>
                  </a:cubicBezTo>
                  <a:lnTo>
                    <a:pt x="12989" y="1866"/>
                  </a:lnTo>
                  <a:cubicBezTo>
                    <a:pt x="11984" y="1615"/>
                    <a:pt x="11015" y="1543"/>
                    <a:pt x="10047" y="1650"/>
                  </a:cubicBezTo>
                  <a:cubicBezTo>
                    <a:pt x="9831" y="1686"/>
                    <a:pt x="9616" y="1686"/>
                    <a:pt x="9401" y="1722"/>
                  </a:cubicBezTo>
                  <a:lnTo>
                    <a:pt x="9149" y="0"/>
                  </a:lnTo>
                  <a:cubicBezTo>
                    <a:pt x="7714" y="215"/>
                    <a:pt x="6351" y="718"/>
                    <a:pt x="5131" y="1471"/>
                  </a:cubicBezTo>
                  <a:lnTo>
                    <a:pt x="6028" y="2942"/>
                  </a:lnTo>
                  <a:cubicBezTo>
                    <a:pt x="4987" y="3552"/>
                    <a:pt x="4090" y="4377"/>
                    <a:pt x="3373" y="5382"/>
                  </a:cubicBezTo>
                  <a:lnTo>
                    <a:pt x="1973" y="4342"/>
                  </a:lnTo>
                  <a:cubicBezTo>
                    <a:pt x="1148" y="5454"/>
                    <a:pt x="538" y="6781"/>
                    <a:pt x="179" y="8217"/>
                  </a:cubicBezTo>
                  <a:lnTo>
                    <a:pt x="1866" y="8611"/>
                  </a:lnTo>
                  <a:cubicBezTo>
                    <a:pt x="1579" y="9831"/>
                    <a:pt x="1543" y="11051"/>
                    <a:pt x="1722" y="12199"/>
                  </a:cubicBezTo>
                  <a:lnTo>
                    <a:pt x="0" y="12451"/>
                  </a:lnTo>
                  <a:cubicBezTo>
                    <a:pt x="215" y="13886"/>
                    <a:pt x="718" y="15249"/>
                    <a:pt x="1471" y="16469"/>
                  </a:cubicBezTo>
                  <a:lnTo>
                    <a:pt x="2942" y="15572"/>
                  </a:lnTo>
                  <a:cubicBezTo>
                    <a:pt x="3552" y="16613"/>
                    <a:pt x="4377" y="17510"/>
                    <a:pt x="5382" y="18227"/>
                  </a:cubicBezTo>
                  <a:lnTo>
                    <a:pt x="4342" y="19627"/>
                  </a:lnTo>
                  <a:cubicBezTo>
                    <a:pt x="5454" y="20452"/>
                    <a:pt x="6781" y="21062"/>
                    <a:pt x="8217" y="21421"/>
                  </a:cubicBezTo>
                  <a:lnTo>
                    <a:pt x="8611" y="19734"/>
                  </a:lnTo>
                  <a:cubicBezTo>
                    <a:pt x="9616" y="19985"/>
                    <a:pt x="10585" y="20057"/>
                    <a:pt x="11553" y="19950"/>
                  </a:cubicBezTo>
                  <a:cubicBezTo>
                    <a:pt x="11769" y="19914"/>
                    <a:pt x="11984" y="19914"/>
                    <a:pt x="12199" y="19878"/>
                  </a:cubicBezTo>
                  <a:lnTo>
                    <a:pt x="12450" y="21600"/>
                  </a:lnTo>
                  <a:cubicBezTo>
                    <a:pt x="13886" y="21385"/>
                    <a:pt x="15249" y="20882"/>
                    <a:pt x="16469" y="20129"/>
                  </a:cubicBezTo>
                  <a:lnTo>
                    <a:pt x="15572" y="18658"/>
                  </a:lnTo>
                  <a:cubicBezTo>
                    <a:pt x="16613" y="18048"/>
                    <a:pt x="17510" y="17223"/>
                    <a:pt x="18227" y="16218"/>
                  </a:cubicBezTo>
                  <a:lnTo>
                    <a:pt x="19627" y="17258"/>
                  </a:lnTo>
                  <a:cubicBezTo>
                    <a:pt x="20452" y="16146"/>
                    <a:pt x="21062" y="14819"/>
                    <a:pt x="21421" y="13383"/>
                  </a:cubicBezTo>
                  <a:lnTo>
                    <a:pt x="19734" y="12989"/>
                  </a:lnTo>
                  <a:cubicBezTo>
                    <a:pt x="20021" y="11769"/>
                    <a:pt x="20057" y="10549"/>
                    <a:pt x="19878" y="9401"/>
                  </a:cubicBezTo>
                  <a:close/>
                  <a:moveTo>
                    <a:pt x="15106" y="11841"/>
                  </a:moveTo>
                  <a:cubicBezTo>
                    <a:pt x="14639" y="13742"/>
                    <a:pt x="13025" y="15070"/>
                    <a:pt x="11159" y="15213"/>
                  </a:cubicBezTo>
                  <a:cubicBezTo>
                    <a:pt x="10692" y="15249"/>
                    <a:pt x="10226" y="15213"/>
                    <a:pt x="9724" y="15106"/>
                  </a:cubicBezTo>
                  <a:cubicBezTo>
                    <a:pt x="7320" y="14532"/>
                    <a:pt x="5884" y="12128"/>
                    <a:pt x="6458" y="9724"/>
                  </a:cubicBezTo>
                  <a:cubicBezTo>
                    <a:pt x="6925" y="7822"/>
                    <a:pt x="8540" y="6494"/>
                    <a:pt x="10405" y="6351"/>
                  </a:cubicBezTo>
                  <a:cubicBezTo>
                    <a:pt x="10872" y="6315"/>
                    <a:pt x="11338" y="6351"/>
                    <a:pt x="11841" y="6458"/>
                  </a:cubicBezTo>
                  <a:cubicBezTo>
                    <a:pt x="14245" y="7068"/>
                    <a:pt x="15680" y="9472"/>
                    <a:pt x="15106" y="11841"/>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3" name="íşḻiḓe"/>
            <p:cNvSpPr/>
            <p:nvPr/>
          </p:nvSpPr>
          <p:spPr>
            <a:xfrm>
              <a:off x="5034637" y="3069246"/>
              <a:ext cx="155503" cy="155503"/>
            </a:xfrm>
            <a:custGeom>
              <a:avLst/>
              <a:gdLst/>
              <a:ahLst/>
              <a:cxnLst>
                <a:cxn ang="0">
                  <a:pos x="wd2" y="hd2"/>
                </a:cxn>
                <a:cxn ang="5400000">
                  <a:pos x="wd2" y="hd2"/>
                </a:cxn>
                <a:cxn ang="10800000">
                  <a:pos x="wd2" y="hd2"/>
                </a:cxn>
                <a:cxn ang="16200000">
                  <a:pos x="wd2" y="hd2"/>
                </a:cxn>
              </a:cxnLst>
              <a:rect l="0" t="0" r="r" b="b"/>
              <a:pathLst>
                <a:path w="21600" h="21600" extrusionOk="0">
                  <a:moveTo>
                    <a:pt x="19886" y="10200"/>
                  </a:moveTo>
                  <a:lnTo>
                    <a:pt x="21600" y="10114"/>
                  </a:lnTo>
                  <a:cubicBezTo>
                    <a:pt x="21514" y="8657"/>
                    <a:pt x="21086" y="7286"/>
                    <a:pt x="20486" y="6000"/>
                  </a:cubicBezTo>
                  <a:lnTo>
                    <a:pt x="18943" y="6771"/>
                  </a:lnTo>
                  <a:cubicBezTo>
                    <a:pt x="18429" y="5743"/>
                    <a:pt x="17657" y="4714"/>
                    <a:pt x="16800" y="3943"/>
                  </a:cubicBezTo>
                  <a:lnTo>
                    <a:pt x="17914" y="2657"/>
                  </a:lnTo>
                  <a:cubicBezTo>
                    <a:pt x="16886" y="1714"/>
                    <a:pt x="15600" y="1029"/>
                    <a:pt x="14229" y="600"/>
                  </a:cubicBezTo>
                  <a:lnTo>
                    <a:pt x="13714" y="2229"/>
                  </a:lnTo>
                  <a:cubicBezTo>
                    <a:pt x="12771" y="1886"/>
                    <a:pt x="11743" y="1714"/>
                    <a:pt x="10800" y="1714"/>
                  </a:cubicBezTo>
                  <a:cubicBezTo>
                    <a:pt x="10543" y="1714"/>
                    <a:pt x="10371" y="1714"/>
                    <a:pt x="10114" y="1714"/>
                  </a:cubicBezTo>
                  <a:lnTo>
                    <a:pt x="10029" y="0"/>
                  </a:lnTo>
                  <a:cubicBezTo>
                    <a:pt x="8571" y="86"/>
                    <a:pt x="7200" y="514"/>
                    <a:pt x="5914" y="1114"/>
                  </a:cubicBezTo>
                  <a:lnTo>
                    <a:pt x="6686" y="2657"/>
                  </a:lnTo>
                  <a:cubicBezTo>
                    <a:pt x="5657" y="3171"/>
                    <a:pt x="4629" y="3943"/>
                    <a:pt x="3857" y="4800"/>
                  </a:cubicBezTo>
                  <a:lnTo>
                    <a:pt x="2571" y="3686"/>
                  </a:lnTo>
                  <a:cubicBezTo>
                    <a:pt x="1629" y="4714"/>
                    <a:pt x="943" y="6000"/>
                    <a:pt x="514" y="7371"/>
                  </a:cubicBezTo>
                  <a:lnTo>
                    <a:pt x="2143" y="7886"/>
                  </a:lnTo>
                  <a:cubicBezTo>
                    <a:pt x="1714" y="9086"/>
                    <a:pt x="1629" y="10286"/>
                    <a:pt x="1714" y="11400"/>
                  </a:cubicBezTo>
                  <a:lnTo>
                    <a:pt x="0" y="11486"/>
                  </a:lnTo>
                  <a:cubicBezTo>
                    <a:pt x="86" y="12943"/>
                    <a:pt x="514" y="14314"/>
                    <a:pt x="1114" y="15600"/>
                  </a:cubicBezTo>
                  <a:lnTo>
                    <a:pt x="2657" y="14829"/>
                  </a:lnTo>
                  <a:cubicBezTo>
                    <a:pt x="3171" y="15857"/>
                    <a:pt x="3943" y="16886"/>
                    <a:pt x="4800" y="17657"/>
                  </a:cubicBezTo>
                  <a:lnTo>
                    <a:pt x="3686" y="18943"/>
                  </a:lnTo>
                  <a:cubicBezTo>
                    <a:pt x="4714" y="19886"/>
                    <a:pt x="6000" y="20571"/>
                    <a:pt x="7371" y="21000"/>
                  </a:cubicBezTo>
                  <a:lnTo>
                    <a:pt x="7886" y="19371"/>
                  </a:lnTo>
                  <a:cubicBezTo>
                    <a:pt x="8829" y="19714"/>
                    <a:pt x="9857" y="19886"/>
                    <a:pt x="10800" y="19886"/>
                  </a:cubicBezTo>
                  <a:cubicBezTo>
                    <a:pt x="11057" y="19886"/>
                    <a:pt x="11229" y="19886"/>
                    <a:pt x="11486" y="19886"/>
                  </a:cubicBezTo>
                  <a:lnTo>
                    <a:pt x="11571" y="21600"/>
                  </a:lnTo>
                  <a:cubicBezTo>
                    <a:pt x="13029" y="21514"/>
                    <a:pt x="14400" y="21086"/>
                    <a:pt x="15686" y="20486"/>
                  </a:cubicBezTo>
                  <a:lnTo>
                    <a:pt x="14914" y="18943"/>
                  </a:lnTo>
                  <a:cubicBezTo>
                    <a:pt x="15943" y="18429"/>
                    <a:pt x="16971" y="17657"/>
                    <a:pt x="17743" y="16800"/>
                  </a:cubicBezTo>
                  <a:lnTo>
                    <a:pt x="19029" y="17914"/>
                  </a:lnTo>
                  <a:cubicBezTo>
                    <a:pt x="19971" y="16886"/>
                    <a:pt x="20657" y="15600"/>
                    <a:pt x="21086" y="14229"/>
                  </a:cubicBezTo>
                  <a:lnTo>
                    <a:pt x="19457" y="13714"/>
                  </a:lnTo>
                  <a:cubicBezTo>
                    <a:pt x="19886" y="12600"/>
                    <a:pt x="19971" y="11400"/>
                    <a:pt x="19886" y="10200"/>
                  </a:cubicBezTo>
                  <a:close/>
                  <a:moveTo>
                    <a:pt x="15000" y="12257"/>
                  </a:moveTo>
                  <a:cubicBezTo>
                    <a:pt x="14400" y="14143"/>
                    <a:pt x="12686" y="15257"/>
                    <a:pt x="10800" y="15257"/>
                  </a:cubicBezTo>
                  <a:cubicBezTo>
                    <a:pt x="10371" y="15257"/>
                    <a:pt x="9857" y="15171"/>
                    <a:pt x="9429" y="15000"/>
                  </a:cubicBezTo>
                  <a:cubicBezTo>
                    <a:pt x="7114" y="14229"/>
                    <a:pt x="5829" y="11743"/>
                    <a:pt x="6600" y="9429"/>
                  </a:cubicBezTo>
                  <a:cubicBezTo>
                    <a:pt x="7200" y="7543"/>
                    <a:pt x="8914" y="6429"/>
                    <a:pt x="10800" y="6429"/>
                  </a:cubicBezTo>
                  <a:cubicBezTo>
                    <a:pt x="11229" y="6429"/>
                    <a:pt x="11743" y="6514"/>
                    <a:pt x="12171" y="6686"/>
                  </a:cubicBezTo>
                  <a:cubicBezTo>
                    <a:pt x="14486" y="7457"/>
                    <a:pt x="15771" y="9943"/>
                    <a:pt x="15000" y="12257"/>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54" name="íSḻîďè"/>
            <p:cNvSpPr/>
            <p:nvPr/>
          </p:nvSpPr>
          <p:spPr>
            <a:xfrm>
              <a:off x="4621201" y="3167975"/>
              <a:ext cx="487487" cy="488104"/>
            </a:xfrm>
            <a:custGeom>
              <a:avLst/>
              <a:gdLst/>
              <a:ahLst/>
              <a:cxnLst>
                <a:cxn ang="0">
                  <a:pos x="wd2" y="hd2"/>
                </a:cxn>
                <a:cxn ang="5400000">
                  <a:pos x="wd2" y="hd2"/>
                </a:cxn>
                <a:cxn ang="10800000">
                  <a:pos x="wd2" y="hd2"/>
                </a:cxn>
                <a:cxn ang="16200000">
                  <a:pos x="wd2" y="hd2"/>
                </a:cxn>
              </a:cxnLst>
              <a:rect l="0" t="0" r="r" b="b"/>
              <a:pathLst>
                <a:path w="21600" h="21600" extrusionOk="0">
                  <a:moveTo>
                    <a:pt x="19932" y="8957"/>
                  </a:moveTo>
                  <a:cubicBezTo>
                    <a:pt x="19686" y="7646"/>
                    <a:pt x="19139" y="6444"/>
                    <a:pt x="18401" y="5407"/>
                  </a:cubicBezTo>
                  <a:lnTo>
                    <a:pt x="19522" y="4260"/>
                  </a:lnTo>
                  <a:lnTo>
                    <a:pt x="17089" y="1884"/>
                  </a:lnTo>
                  <a:lnTo>
                    <a:pt x="15968" y="3031"/>
                  </a:lnTo>
                  <a:cubicBezTo>
                    <a:pt x="14901" y="2321"/>
                    <a:pt x="13671" y="1830"/>
                    <a:pt x="12358" y="1611"/>
                  </a:cubicBezTo>
                  <a:lnTo>
                    <a:pt x="12331" y="0"/>
                  </a:lnTo>
                  <a:lnTo>
                    <a:pt x="10636" y="27"/>
                  </a:lnTo>
                  <a:lnTo>
                    <a:pt x="8941" y="55"/>
                  </a:lnTo>
                  <a:lnTo>
                    <a:pt x="8968" y="1666"/>
                  </a:lnTo>
                  <a:cubicBezTo>
                    <a:pt x="7656" y="1912"/>
                    <a:pt x="6453" y="2458"/>
                    <a:pt x="5414" y="3195"/>
                  </a:cubicBezTo>
                  <a:lnTo>
                    <a:pt x="4265" y="2075"/>
                  </a:lnTo>
                  <a:lnTo>
                    <a:pt x="1887" y="4506"/>
                  </a:lnTo>
                  <a:lnTo>
                    <a:pt x="3035" y="5625"/>
                  </a:lnTo>
                  <a:cubicBezTo>
                    <a:pt x="2324" y="6690"/>
                    <a:pt x="1832" y="7919"/>
                    <a:pt x="1613" y="9230"/>
                  </a:cubicBezTo>
                  <a:lnTo>
                    <a:pt x="0" y="9257"/>
                  </a:lnTo>
                  <a:lnTo>
                    <a:pt x="55" y="12671"/>
                  </a:lnTo>
                  <a:lnTo>
                    <a:pt x="1668" y="12643"/>
                  </a:lnTo>
                  <a:cubicBezTo>
                    <a:pt x="1914" y="13954"/>
                    <a:pt x="2461" y="15156"/>
                    <a:pt x="3199" y="16193"/>
                  </a:cubicBezTo>
                  <a:lnTo>
                    <a:pt x="2078" y="17340"/>
                  </a:lnTo>
                  <a:lnTo>
                    <a:pt x="4511" y="19716"/>
                  </a:lnTo>
                  <a:lnTo>
                    <a:pt x="5632" y="18569"/>
                  </a:lnTo>
                  <a:cubicBezTo>
                    <a:pt x="6699" y="19279"/>
                    <a:pt x="7929" y="19770"/>
                    <a:pt x="9242" y="19989"/>
                  </a:cubicBezTo>
                  <a:lnTo>
                    <a:pt x="9269" y="21600"/>
                  </a:lnTo>
                  <a:lnTo>
                    <a:pt x="10964" y="21573"/>
                  </a:lnTo>
                  <a:lnTo>
                    <a:pt x="12659" y="21545"/>
                  </a:lnTo>
                  <a:lnTo>
                    <a:pt x="12632" y="19934"/>
                  </a:lnTo>
                  <a:cubicBezTo>
                    <a:pt x="13944" y="19688"/>
                    <a:pt x="15147" y="19142"/>
                    <a:pt x="16186" y="18405"/>
                  </a:cubicBezTo>
                  <a:lnTo>
                    <a:pt x="17335" y="19525"/>
                  </a:lnTo>
                  <a:lnTo>
                    <a:pt x="19713" y="17094"/>
                  </a:lnTo>
                  <a:lnTo>
                    <a:pt x="18565" y="15975"/>
                  </a:lnTo>
                  <a:cubicBezTo>
                    <a:pt x="19276" y="14910"/>
                    <a:pt x="19768" y="13681"/>
                    <a:pt x="19987" y="12370"/>
                  </a:cubicBezTo>
                  <a:lnTo>
                    <a:pt x="21600" y="12343"/>
                  </a:lnTo>
                  <a:lnTo>
                    <a:pt x="21545" y="8929"/>
                  </a:lnTo>
                  <a:lnTo>
                    <a:pt x="19932" y="8957"/>
                  </a:lnTo>
                  <a:close/>
                  <a:moveTo>
                    <a:pt x="10882" y="17640"/>
                  </a:moveTo>
                  <a:lnTo>
                    <a:pt x="10882" y="17640"/>
                  </a:lnTo>
                  <a:cubicBezTo>
                    <a:pt x="7082" y="17695"/>
                    <a:pt x="3965" y="14664"/>
                    <a:pt x="3910" y="10841"/>
                  </a:cubicBezTo>
                  <a:cubicBezTo>
                    <a:pt x="3855" y="7045"/>
                    <a:pt x="6890" y="3932"/>
                    <a:pt x="10718" y="3878"/>
                  </a:cubicBezTo>
                  <a:lnTo>
                    <a:pt x="10718" y="3878"/>
                  </a:lnTo>
                  <a:cubicBezTo>
                    <a:pt x="14518" y="3823"/>
                    <a:pt x="17635" y="6854"/>
                    <a:pt x="17690" y="10677"/>
                  </a:cubicBezTo>
                  <a:cubicBezTo>
                    <a:pt x="17745" y="14473"/>
                    <a:pt x="14683" y="17613"/>
                    <a:pt x="10882" y="17640"/>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000">
                  <a:solidFill>
                    <a:srgbClr val="FFFFFF"/>
                  </a:solidFill>
                  <a:effectLst>
                    <a:outerShdw blurRad="38100" dist="12700" dir="5400000" rotWithShape="0">
                      <a:srgbClr val="000000">
                        <a:alpha val="50000"/>
                      </a:srgbClr>
                    </a:outerShdw>
                  </a:effectLst>
                </a:defRPr>
              </a:pPr>
              <a:endParaRPr sz="3000"/>
            </a:p>
          </p:txBody>
        </p:sp>
      </p:grpSp>
      <p:sp>
        <p:nvSpPr>
          <p:cNvPr id="2" name="文本框 1"/>
          <p:cNvSpPr txBox="1"/>
          <p:nvPr/>
        </p:nvSpPr>
        <p:spPr>
          <a:xfrm>
            <a:off x="5614670" y="2402840"/>
            <a:ext cx="2670175" cy="2091690"/>
          </a:xfrm>
          <a:prstGeom prst="rect">
            <a:avLst/>
          </a:prstGeom>
          <a:noFill/>
        </p:spPr>
        <p:txBody>
          <a:bodyPr wrap="square" rtlCol="0" anchor="t">
            <a:spAutoFit/>
          </a:bodyPr>
          <a:lstStyle/>
          <a:p>
            <a:pPr fontAlgn="auto">
              <a:lnSpc>
                <a:spcPts val="2600"/>
              </a:lnSpc>
            </a:pPr>
            <a:r>
              <a:rPr lang="zh-CN" altLang="en-US" dirty="0">
                <a:sym typeface="+mn-ea"/>
              </a:rPr>
              <a:t>危害：</a:t>
            </a:r>
          </a:p>
          <a:p>
            <a:pPr fontAlgn="auto">
              <a:lnSpc>
                <a:spcPts val="2600"/>
              </a:lnSpc>
            </a:pPr>
            <a:r>
              <a:rPr lang="zh-CN" altLang="en-US" dirty="0">
                <a:sym typeface="+mn-ea"/>
              </a:rPr>
              <a:t>主要在于静电产生的强场强和高电压，它是电气火灾的重要原因之一；对电子设备的危害也很大。</a:t>
            </a: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3aae6472-7610-4356-b634-ed0c69166c6b}"/>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ISLIDE.DIAGRAM" val="255841"/>
</p:tagLst>
</file>

<file path=ppt/tags/tag23.xml><?xml version="1.0" encoding="utf-8"?>
<p:tagLst xmlns:a="http://schemas.openxmlformats.org/drawingml/2006/main" xmlns:r="http://schemas.openxmlformats.org/officeDocument/2006/relationships" xmlns:p="http://schemas.openxmlformats.org/presentationml/2006/main">
  <p:tag name="ISLIDE.DIAGRAM" val="264821"/>
</p:tagLst>
</file>

<file path=ppt/tags/tag24.xml><?xml version="1.0" encoding="utf-8"?>
<p:tagLst xmlns:a="http://schemas.openxmlformats.org/drawingml/2006/main" xmlns:r="http://schemas.openxmlformats.org/officeDocument/2006/relationships" xmlns:p="http://schemas.openxmlformats.org/presentationml/2006/main">
  <p:tag name="ISLIDE.VECTOR" val="bf45de2a-3f3b-4252-8c5d-65cb2f390bc0"/>
</p:tagLst>
</file>

<file path=ppt/tags/tag25.xml><?xml version="1.0" encoding="utf-8"?>
<p:tagLst xmlns:a="http://schemas.openxmlformats.org/drawingml/2006/main" xmlns:r="http://schemas.openxmlformats.org/officeDocument/2006/relationships" xmlns:p="http://schemas.openxmlformats.org/presentationml/2006/main">
  <p:tag name="ISLIDE.VECTOR" val="f56a724e-a61e-4488-a552-cd5b6654129c"/>
</p:tagLst>
</file>

<file path=ppt/tags/tag26.xml><?xml version="1.0" encoding="utf-8"?>
<p:tagLst xmlns:a="http://schemas.openxmlformats.org/drawingml/2006/main" xmlns:r="http://schemas.openxmlformats.org/officeDocument/2006/relationships" xmlns:p="http://schemas.openxmlformats.org/presentationml/2006/main">
  <p:tag name="ISLIDE.VECTOR" val="28361ee5-58bc-4076-afad-62ac20243170"/>
</p:tagLst>
</file>

<file path=ppt/tags/tag27.xml><?xml version="1.0" encoding="utf-8"?>
<p:tagLst xmlns:a="http://schemas.openxmlformats.org/drawingml/2006/main" xmlns:r="http://schemas.openxmlformats.org/officeDocument/2006/relationships" xmlns:p="http://schemas.openxmlformats.org/presentationml/2006/main">
  <p:tag name="ISLIDE.VECTOR" val="72e76e0a-fb76-461d-879a-d642fdb965a7"/>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5989</Words>
  <Application>Microsoft Office PowerPoint</Application>
  <PresentationFormat>全屏显示(16:9)</PresentationFormat>
  <Paragraphs>421</Paragraphs>
  <Slides>64</Slides>
  <Notes>63</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64</vt:i4>
      </vt:variant>
    </vt:vector>
  </HeadingPairs>
  <TitlesOfParts>
    <vt:vector size="80" baseType="lpstr">
      <vt:lpstr>经典综艺体简</vt:lpstr>
      <vt:lpstr>Arial</vt:lpstr>
      <vt:lpstr>Calibri</vt:lpstr>
      <vt:lpstr>微软雅黑</vt:lpstr>
      <vt:lpstr>Helvetica Neue Light</vt:lpstr>
      <vt:lpstr>等线 Light</vt:lpstr>
      <vt:lpstr>Century Gothic</vt:lpstr>
      <vt:lpstr>Wingdings</vt:lpstr>
      <vt:lpstr>Times New Roman</vt:lpstr>
      <vt:lpstr>Impact</vt:lpstr>
      <vt:lpstr>宋体</vt:lpstr>
      <vt:lpstr>Office 主题​​</vt:lpstr>
      <vt:lpstr>3_自定义设计方案</vt:lpstr>
      <vt:lpstr>1_自定义设计方案</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2019-03-05T08:31:00Z</dcterms:created>
  <dcterms:modified xsi:type="dcterms:W3CDTF">2021-05-06T04:34:59Z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